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1"/>
  </p:notesMasterIdLst>
  <p:sldIdLst>
    <p:sldId id="267" r:id="rId2"/>
    <p:sldId id="278" r:id="rId3"/>
    <p:sldId id="269" r:id="rId4"/>
    <p:sldId id="270" r:id="rId5"/>
    <p:sldId id="271" r:id="rId6"/>
    <p:sldId id="273" r:id="rId7"/>
    <p:sldId id="274" r:id="rId8"/>
    <p:sldId id="275" r:id="rId9"/>
    <p:sldId id="293" r:id="rId10"/>
    <p:sldId id="328" r:id="rId11"/>
    <p:sldId id="336" r:id="rId12"/>
    <p:sldId id="338" r:id="rId13"/>
    <p:sldId id="334" r:id="rId14"/>
    <p:sldId id="260" r:id="rId15"/>
    <p:sldId id="257" r:id="rId16"/>
    <p:sldId id="258" r:id="rId17"/>
    <p:sldId id="256" r:id="rId18"/>
    <p:sldId id="259" r:id="rId19"/>
    <p:sldId id="28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4660" autoAdjust="0"/>
  </p:normalViewPr>
  <p:slideViewPr>
    <p:cSldViewPr>
      <p:cViewPr varScale="1">
        <p:scale>
          <a:sx n="78" d="100"/>
          <a:sy n="78" d="100"/>
        </p:scale>
        <p:origin x="187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6D03A3D-87E5-41A0-AC70-7B2ED319F3A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05D4F34-B6EF-4D72-828B-4925149FD01C}">
      <dgm:prSet/>
      <dgm:spPr/>
      <dgm:t>
        <a:bodyPr/>
        <a:lstStyle/>
        <a:p>
          <a:pPr>
            <a:lnSpc>
              <a:spcPct val="100000"/>
            </a:lnSpc>
          </a:pPr>
          <a:r>
            <a:rPr lang="en-US" dirty="0"/>
            <a:t> Self Discovery, Career Exploration, College Investigation/research; Work based Learning Opportunities</a:t>
          </a:r>
        </a:p>
      </dgm:t>
    </dgm:pt>
    <dgm:pt modelId="{0D5B19CE-525F-4D75-B8D9-F5833762F29B}" type="parTrans" cxnId="{4BC3D4D2-F878-477E-85FB-352177A2C87A}">
      <dgm:prSet/>
      <dgm:spPr/>
      <dgm:t>
        <a:bodyPr/>
        <a:lstStyle/>
        <a:p>
          <a:endParaRPr lang="en-US"/>
        </a:p>
      </dgm:t>
    </dgm:pt>
    <dgm:pt modelId="{BF77ABB5-C69C-476D-8CB6-F3486FAF3059}" type="sibTrans" cxnId="{4BC3D4D2-F878-477E-85FB-352177A2C87A}">
      <dgm:prSet/>
      <dgm:spPr/>
      <dgm:t>
        <a:bodyPr/>
        <a:lstStyle/>
        <a:p>
          <a:endParaRPr lang="en-US"/>
        </a:p>
      </dgm:t>
    </dgm:pt>
    <dgm:pt modelId="{443F2FDB-F5A3-4847-A561-3D702479BC3A}">
      <dgm:prSet/>
      <dgm:spPr/>
      <dgm:t>
        <a:bodyPr/>
        <a:lstStyle/>
        <a:p>
          <a:pPr>
            <a:lnSpc>
              <a:spcPct val="100000"/>
            </a:lnSpc>
          </a:pPr>
          <a:r>
            <a:rPr lang="en-US" dirty="0"/>
            <a:t>Elective courses of interest</a:t>
          </a:r>
        </a:p>
      </dgm:t>
    </dgm:pt>
    <dgm:pt modelId="{619C16AA-9172-41D4-BD1D-B76179E0B937}" type="parTrans" cxnId="{CC6F2FB0-F7F4-4F20-94B8-6AD122498C4D}">
      <dgm:prSet/>
      <dgm:spPr/>
      <dgm:t>
        <a:bodyPr/>
        <a:lstStyle/>
        <a:p>
          <a:endParaRPr lang="en-US"/>
        </a:p>
      </dgm:t>
    </dgm:pt>
    <dgm:pt modelId="{3666BFF4-B8A6-40C8-B5F7-F2F45A95C830}" type="sibTrans" cxnId="{CC6F2FB0-F7F4-4F20-94B8-6AD122498C4D}">
      <dgm:prSet/>
      <dgm:spPr/>
      <dgm:t>
        <a:bodyPr/>
        <a:lstStyle/>
        <a:p>
          <a:endParaRPr lang="en-US"/>
        </a:p>
      </dgm:t>
    </dgm:pt>
    <dgm:pt modelId="{D1B8806F-CB59-453C-B232-E6F1D986C048}">
      <dgm:prSet/>
      <dgm:spPr/>
      <dgm:t>
        <a:bodyPr/>
        <a:lstStyle/>
        <a:p>
          <a:pPr>
            <a:lnSpc>
              <a:spcPct val="100000"/>
            </a:lnSpc>
          </a:pPr>
          <a:r>
            <a:rPr lang="en-US" dirty="0"/>
            <a:t>Maintain strong transcript</a:t>
          </a:r>
        </a:p>
      </dgm:t>
    </dgm:pt>
    <dgm:pt modelId="{6549E803-0995-43C4-AD39-EDE26D511AA7}" type="parTrans" cxnId="{5911B25A-74CC-45AD-A13C-03D16953ED0F}">
      <dgm:prSet/>
      <dgm:spPr/>
      <dgm:t>
        <a:bodyPr/>
        <a:lstStyle/>
        <a:p>
          <a:endParaRPr lang="en-US"/>
        </a:p>
      </dgm:t>
    </dgm:pt>
    <dgm:pt modelId="{C753163D-8E5C-437F-B97A-182A3B02F4A1}" type="sibTrans" cxnId="{5911B25A-74CC-45AD-A13C-03D16953ED0F}">
      <dgm:prSet/>
      <dgm:spPr/>
      <dgm:t>
        <a:bodyPr/>
        <a:lstStyle/>
        <a:p>
          <a:endParaRPr lang="en-US"/>
        </a:p>
      </dgm:t>
    </dgm:pt>
    <dgm:pt modelId="{7FC00138-C592-497B-9C5E-12E1369BCEB5}">
      <dgm:prSet/>
      <dgm:spPr/>
      <dgm:t>
        <a:bodyPr/>
        <a:lstStyle/>
        <a:p>
          <a:pPr>
            <a:lnSpc>
              <a:spcPct val="100000"/>
            </a:lnSpc>
          </a:pPr>
          <a:r>
            <a:rPr lang="en-US" dirty="0"/>
            <a:t>Involvement in extracurricular activities (in or out of school)</a:t>
          </a:r>
        </a:p>
      </dgm:t>
    </dgm:pt>
    <dgm:pt modelId="{D8833B74-46A6-45C8-9291-7D6D08833380}" type="parTrans" cxnId="{DF0F2815-2119-4CB6-BB2F-E1B6356CDCCC}">
      <dgm:prSet/>
      <dgm:spPr/>
      <dgm:t>
        <a:bodyPr/>
        <a:lstStyle/>
        <a:p>
          <a:endParaRPr lang="en-US"/>
        </a:p>
      </dgm:t>
    </dgm:pt>
    <dgm:pt modelId="{27DA7562-FA26-47AD-8545-54CD50DFE84E}" type="sibTrans" cxnId="{DF0F2815-2119-4CB6-BB2F-E1B6356CDCCC}">
      <dgm:prSet/>
      <dgm:spPr/>
      <dgm:t>
        <a:bodyPr/>
        <a:lstStyle/>
        <a:p>
          <a:endParaRPr lang="en-US"/>
        </a:p>
      </dgm:t>
    </dgm:pt>
    <dgm:pt modelId="{F734C363-CF84-4ACF-BE3B-BF816E077259}">
      <dgm:prSet/>
      <dgm:spPr/>
      <dgm:t>
        <a:bodyPr/>
        <a:lstStyle/>
        <a:p>
          <a:pPr>
            <a:lnSpc>
              <a:spcPct val="100000"/>
            </a:lnSpc>
          </a:pPr>
          <a:r>
            <a:rPr lang="en-US" dirty="0"/>
            <a:t>Internships/ Job shadowing/ part-time employment</a:t>
          </a:r>
        </a:p>
      </dgm:t>
    </dgm:pt>
    <dgm:pt modelId="{A7BD3B91-0BCF-4079-B219-DE32CF015E60}" type="parTrans" cxnId="{096D04A1-CF2A-4A65-A8CB-84A07261484A}">
      <dgm:prSet/>
      <dgm:spPr/>
      <dgm:t>
        <a:bodyPr/>
        <a:lstStyle/>
        <a:p>
          <a:endParaRPr lang="en-US"/>
        </a:p>
      </dgm:t>
    </dgm:pt>
    <dgm:pt modelId="{742914AA-41BB-4DA6-8ECA-976595A5AE93}" type="sibTrans" cxnId="{096D04A1-CF2A-4A65-A8CB-84A07261484A}">
      <dgm:prSet/>
      <dgm:spPr/>
      <dgm:t>
        <a:bodyPr/>
        <a:lstStyle/>
        <a:p>
          <a:endParaRPr lang="en-US"/>
        </a:p>
      </dgm:t>
    </dgm:pt>
    <dgm:pt modelId="{32846890-4580-450B-9C35-87960E2028F1}">
      <dgm:prSet/>
      <dgm:spPr/>
      <dgm:t>
        <a:bodyPr/>
        <a:lstStyle/>
        <a:p>
          <a:pPr>
            <a:lnSpc>
              <a:spcPct val="100000"/>
            </a:lnSpc>
          </a:pPr>
          <a:r>
            <a:rPr lang="en-US" dirty="0"/>
            <a:t>Talk to adults about their jobs and career journey</a:t>
          </a:r>
        </a:p>
      </dgm:t>
    </dgm:pt>
    <dgm:pt modelId="{2BED9822-F439-4765-82AC-E498FCFB4CA7}" type="parTrans" cxnId="{91299F26-2372-4B72-921F-8C642B7C7769}">
      <dgm:prSet/>
      <dgm:spPr/>
      <dgm:t>
        <a:bodyPr/>
        <a:lstStyle/>
        <a:p>
          <a:endParaRPr lang="en-US"/>
        </a:p>
      </dgm:t>
    </dgm:pt>
    <dgm:pt modelId="{43D08FFA-6B64-4326-BDDD-63A0A15C8D9D}" type="sibTrans" cxnId="{91299F26-2372-4B72-921F-8C642B7C7769}">
      <dgm:prSet/>
      <dgm:spPr/>
      <dgm:t>
        <a:bodyPr/>
        <a:lstStyle/>
        <a:p>
          <a:endParaRPr lang="en-US"/>
        </a:p>
      </dgm:t>
    </dgm:pt>
    <dgm:pt modelId="{2DCF698E-81AE-409C-B4F9-73854834A1AD}">
      <dgm:prSet/>
      <dgm:spPr/>
      <dgm:t>
        <a:bodyPr/>
        <a:lstStyle/>
        <a:p>
          <a:pPr>
            <a:lnSpc>
              <a:spcPct val="100000"/>
            </a:lnSpc>
          </a:pPr>
          <a:r>
            <a:rPr lang="en-US" dirty="0"/>
            <a:t>Ongoing conversations about future goals</a:t>
          </a:r>
        </a:p>
      </dgm:t>
    </dgm:pt>
    <dgm:pt modelId="{345A258B-90E6-441F-8403-E4C88482534A}" type="parTrans" cxnId="{A7B1A55F-FF0B-43A8-AA21-6F41FDAFC36A}">
      <dgm:prSet/>
      <dgm:spPr/>
      <dgm:t>
        <a:bodyPr/>
        <a:lstStyle/>
        <a:p>
          <a:endParaRPr lang="en-US"/>
        </a:p>
      </dgm:t>
    </dgm:pt>
    <dgm:pt modelId="{EB6B9869-F33E-4809-87FE-4A4430FF38B7}" type="sibTrans" cxnId="{A7B1A55F-FF0B-43A8-AA21-6F41FDAFC36A}">
      <dgm:prSet/>
      <dgm:spPr/>
      <dgm:t>
        <a:bodyPr/>
        <a:lstStyle/>
        <a:p>
          <a:endParaRPr lang="en-US"/>
        </a:p>
      </dgm:t>
    </dgm:pt>
    <dgm:pt modelId="{D2D7A75C-0E33-4EFB-B982-CE749854102F}" type="pres">
      <dgm:prSet presAssocID="{76D03A3D-87E5-41A0-AC70-7B2ED319F3A2}" presName="root" presStyleCnt="0">
        <dgm:presLayoutVars>
          <dgm:dir/>
          <dgm:resizeHandles val="exact"/>
        </dgm:presLayoutVars>
      </dgm:prSet>
      <dgm:spPr/>
    </dgm:pt>
    <dgm:pt modelId="{1B6F003F-53A3-4C04-8947-150D14AB4402}" type="pres">
      <dgm:prSet presAssocID="{E05D4F34-B6EF-4D72-828B-4925149FD01C}" presName="compNode" presStyleCnt="0"/>
      <dgm:spPr/>
    </dgm:pt>
    <dgm:pt modelId="{E2639E93-9EC8-4159-8F57-3B06C7D5ABE6}" type="pres">
      <dgm:prSet presAssocID="{E05D4F34-B6EF-4D72-828B-4925149FD01C}" presName="bgRect" presStyleLbl="bgShp" presStyleIdx="0" presStyleCnt="7"/>
      <dgm:spPr/>
    </dgm:pt>
    <dgm:pt modelId="{9EBA6585-000A-4C67-924F-913AAA14D4F4}" type="pres">
      <dgm:prSet presAssocID="{E05D4F34-B6EF-4D72-828B-4925149FD01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9B4936E9-5873-485C-ABDE-0816F6367A70}" type="pres">
      <dgm:prSet presAssocID="{E05D4F34-B6EF-4D72-828B-4925149FD01C}" presName="spaceRect" presStyleCnt="0"/>
      <dgm:spPr/>
    </dgm:pt>
    <dgm:pt modelId="{E30287E8-E7A3-4B71-BF96-45A6F1F4034F}" type="pres">
      <dgm:prSet presAssocID="{E05D4F34-B6EF-4D72-828B-4925149FD01C}" presName="parTx" presStyleLbl="revTx" presStyleIdx="0" presStyleCnt="7">
        <dgm:presLayoutVars>
          <dgm:chMax val="0"/>
          <dgm:chPref val="0"/>
        </dgm:presLayoutVars>
      </dgm:prSet>
      <dgm:spPr/>
    </dgm:pt>
    <dgm:pt modelId="{ADE579D2-3748-4DC3-B982-8B749D578C4B}" type="pres">
      <dgm:prSet presAssocID="{BF77ABB5-C69C-476D-8CB6-F3486FAF3059}" presName="sibTrans" presStyleCnt="0"/>
      <dgm:spPr/>
    </dgm:pt>
    <dgm:pt modelId="{2B009405-395D-4362-942E-C3BCF2D93011}" type="pres">
      <dgm:prSet presAssocID="{443F2FDB-F5A3-4847-A561-3D702479BC3A}" presName="compNode" presStyleCnt="0"/>
      <dgm:spPr/>
    </dgm:pt>
    <dgm:pt modelId="{9F7D219A-5F33-44F6-B950-424513EF7E16}" type="pres">
      <dgm:prSet presAssocID="{443F2FDB-F5A3-4847-A561-3D702479BC3A}" presName="bgRect" presStyleLbl="bgShp" presStyleIdx="1" presStyleCnt="7"/>
      <dgm:spPr/>
    </dgm:pt>
    <dgm:pt modelId="{9E3BA0C5-0F53-4432-8CBA-B472CFA8F437}" type="pres">
      <dgm:prSet presAssocID="{443F2FDB-F5A3-4847-A561-3D702479BC3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F04E73A-97C3-4030-90EA-5DB9670972C5}" type="pres">
      <dgm:prSet presAssocID="{443F2FDB-F5A3-4847-A561-3D702479BC3A}" presName="spaceRect" presStyleCnt="0"/>
      <dgm:spPr/>
    </dgm:pt>
    <dgm:pt modelId="{C1138CE8-0A74-4259-8337-1A08EF2179B2}" type="pres">
      <dgm:prSet presAssocID="{443F2FDB-F5A3-4847-A561-3D702479BC3A}" presName="parTx" presStyleLbl="revTx" presStyleIdx="1" presStyleCnt="7">
        <dgm:presLayoutVars>
          <dgm:chMax val="0"/>
          <dgm:chPref val="0"/>
        </dgm:presLayoutVars>
      </dgm:prSet>
      <dgm:spPr/>
    </dgm:pt>
    <dgm:pt modelId="{804F2DEB-0EB6-4812-8D75-75F9971D1065}" type="pres">
      <dgm:prSet presAssocID="{3666BFF4-B8A6-40C8-B5F7-F2F45A95C830}" presName="sibTrans" presStyleCnt="0"/>
      <dgm:spPr/>
    </dgm:pt>
    <dgm:pt modelId="{EB64E995-B6FD-46C3-B5B8-C134C3771A3F}" type="pres">
      <dgm:prSet presAssocID="{D1B8806F-CB59-453C-B232-E6F1D986C048}" presName="compNode" presStyleCnt="0"/>
      <dgm:spPr/>
    </dgm:pt>
    <dgm:pt modelId="{FA8F6210-9EBE-450D-B803-5340505CBADE}" type="pres">
      <dgm:prSet presAssocID="{D1B8806F-CB59-453C-B232-E6F1D986C048}" presName="bgRect" presStyleLbl="bgShp" presStyleIdx="2" presStyleCnt="7"/>
      <dgm:spPr/>
    </dgm:pt>
    <dgm:pt modelId="{E19C1074-8AF1-40A0-8116-FD9A002117FC}" type="pres">
      <dgm:prSet presAssocID="{D1B8806F-CB59-453C-B232-E6F1D986C04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826BA41-2ED2-44A2-A1FF-676ACD1AB057}" type="pres">
      <dgm:prSet presAssocID="{D1B8806F-CB59-453C-B232-E6F1D986C048}" presName="spaceRect" presStyleCnt="0"/>
      <dgm:spPr/>
    </dgm:pt>
    <dgm:pt modelId="{4A30741F-4D38-4897-A8F3-494C218D57C1}" type="pres">
      <dgm:prSet presAssocID="{D1B8806F-CB59-453C-B232-E6F1D986C048}" presName="parTx" presStyleLbl="revTx" presStyleIdx="2" presStyleCnt="7">
        <dgm:presLayoutVars>
          <dgm:chMax val="0"/>
          <dgm:chPref val="0"/>
        </dgm:presLayoutVars>
      </dgm:prSet>
      <dgm:spPr/>
    </dgm:pt>
    <dgm:pt modelId="{79304786-C34C-40BD-99A5-A8413139021B}" type="pres">
      <dgm:prSet presAssocID="{C753163D-8E5C-437F-B97A-182A3B02F4A1}" presName="sibTrans" presStyleCnt="0"/>
      <dgm:spPr/>
    </dgm:pt>
    <dgm:pt modelId="{D794FD81-9AF2-4198-847E-BDEFBCD3A091}" type="pres">
      <dgm:prSet presAssocID="{7FC00138-C592-497B-9C5E-12E1369BCEB5}" presName="compNode" presStyleCnt="0"/>
      <dgm:spPr/>
    </dgm:pt>
    <dgm:pt modelId="{F3704B7B-2B68-42A5-A8A6-46A88CBC312F}" type="pres">
      <dgm:prSet presAssocID="{7FC00138-C592-497B-9C5E-12E1369BCEB5}" presName="bgRect" presStyleLbl="bgShp" presStyleIdx="3" presStyleCnt="7"/>
      <dgm:spPr/>
    </dgm:pt>
    <dgm:pt modelId="{107B5A06-A69E-4022-A1DA-CDA9B915F3E7}" type="pres">
      <dgm:prSet presAssocID="{7FC00138-C592-497B-9C5E-12E1369BCEB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 Balls"/>
        </a:ext>
      </dgm:extLst>
    </dgm:pt>
    <dgm:pt modelId="{C9AA9844-D524-4A0E-BEA1-46026972221F}" type="pres">
      <dgm:prSet presAssocID="{7FC00138-C592-497B-9C5E-12E1369BCEB5}" presName="spaceRect" presStyleCnt="0"/>
      <dgm:spPr/>
    </dgm:pt>
    <dgm:pt modelId="{29099391-2E8C-44E6-BAA1-948647598E84}" type="pres">
      <dgm:prSet presAssocID="{7FC00138-C592-497B-9C5E-12E1369BCEB5}" presName="parTx" presStyleLbl="revTx" presStyleIdx="3" presStyleCnt="7">
        <dgm:presLayoutVars>
          <dgm:chMax val="0"/>
          <dgm:chPref val="0"/>
        </dgm:presLayoutVars>
      </dgm:prSet>
      <dgm:spPr/>
    </dgm:pt>
    <dgm:pt modelId="{E406BE6B-429F-46E8-984B-4FD816D989DB}" type="pres">
      <dgm:prSet presAssocID="{27DA7562-FA26-47AD-8545-54CD50DFE84E}" presName="sibTrans" presStyleCnt="0"/>
      <dgm:spPr/>
    </dgm:pt>
    <dgm:pt modelId="{4D6DD789-EB85-4B04-97A4-04B5C4FC2D75}" type="pres">
      <dgm:prSet presAssocID="{F734C363-CF84-4ACF-BE3B-BF816E077259}" presName="compNode" presStyleCnt="0"/>
      <dgm:spPr/>
    </dgm:pt>
    <dgm:pt modelId="{024B2AAF-5D48-4F56-8A5F-16F5CA9E7F17}" type="pres">
      <dgm:prSet presAssocID="{F734C363-CF84-4ACF-BE3B-BF816E077259}" presName="bgRect" presStyleLbl="bgShp" presStyleIdx="4" presStyleCnt="7"/>
      <dgm:spPr/>
    </dgm:pt>
    <dgm:pt modelId="{8FF1EAEE-CCF8-4CA5-B85F-96692953FEAC}" type="pres">
      <dgm:prSet presAssocID="{F734C363-CF84-4ACF-BE3B-BF816E07725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ffice Worker"/>
        </a:ext>
      </dgm:extLst>
    </dgm:pt>
    <dgm:pt modelId="{3A28FCF2-867C-4C37-8EB3-BE3A6126DB99}" type="pres">
      <dgm:prSet presAssocID="{F734C363-CF84-4ACF-BE3B-BF816E077259}" presName="spaceRect" presStyleCnt="0"/>
      <dgm:spPr/>
    </dgm:pt>
    <dgm:pt modelId="{72B3B69E-1FC1-42FD-B71C-F350F5509D0B}" type="pres">
      <dgm:prSet presAssocID="{F734C363-CF84-4ACF-BE3B-BF816E077259}" presName="parTx" presStyleLbl="revTx" presStyleIdx="4" presStyleCnt="7">
        <dgm:presLayoutVars>
          <dgm:chMax val="0"/>
          <dgm:chPref val="0"/>
        </dgm:presLayoutVars>
      </dgm:prSet>
      <dgm:spPr/>
    </dgm:pt>
    <dgm:pt modelId="{DA6235D3-7C8D-402A-84F8-351A4DD084FF}" type="pres">
      <dgm:prSet presAssocID="{742914AA-41BB-4DA6-8ECA-976595A5AE93}" presName="sibTrans" presStyleCnt="0"/>
      <dgm:spPr/>
    </dgm:pt>
    <dgm:pt modelId="{098BD0BD-F880-4134-82EB-5937C0DF0D1F}" type="pres">
      <dgm:prSet presAssocID="{32846890-4580-450B-9C35-87960E2028F1}" presName="compNode" presStyleCnt="0"/>
      <dgm:spPr/>
    </dgm:pt>
    <dgm:pt modelId="{4DF2CE87-B2A1-470C-A5A7-79275BCDC74F}" type="pres">
      <dgm:prSet presAssocID="{32846890-4580-450B-9C35-87960E2028F1}" presName="bgRect" presStyleLbl="bgShp" presStyleIdx="5" presStyleCnt="7"/>
      <dgm:spPr/>
    </dgm:pt>
    <dgm:pt modelId="{E94FD237-F7CD-484D-B531-417AFDFE33B4}" type="pres">
      <dgm:prSet presAssocID="{32846890-4580-450B-9C35-87960E2028F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A83BA7ED-D769-4A80-9637-E3B68862E0E8}" type="pres">
      <dgm:prSet presAssocID="{32846890-4580-450B-9C35-87960E2028F1}" presName="spaceRect" presStyleCnt="0"/>
      <dgm:spPr/>
    </dgm:pt>
    <dgm:pt modelId="{9313D305-93E1-4AC6-997D-8F94E88F3BBC}" type="pres">
      <dgm:prSet presAssocID="{32846890-4580-450B-9C35-87960E2028F1}" presName="parTx" presStyleLbl="revTx" presStyleIdx="5" presStyleCnt="7">
        <dgm:presLayoutVars>
          <dgm:chMax val="0"/>
          <dgm:chPref val="0"/>
        </dgm:presLayoutVars>
      </dgm:prSet>
      <dgm:spPr/>
    </dgm:pt>
    <dgm:pt modelId="{C349A217-21E8-4575-906F-BFA0BEC7D7DB}" type="pres">
      <dgm:prSet presAssocID="{43D08FFA-6B64-4326-BDDD-63A0A15C8D9D}" presName="sibTrans" presStyleCnt="0"/>
      <dgm:spPr/>
    </dgm:pt>
    <dgm:pt modelId="{E412821F-BCC6-4F74-B9D3-33DEFBAA1698}" type="pres">
      <dgm:prSet presAssocID="{2DCF698E-81AE-409C-B4F9-73854834A1AD}" presName="compNode" presStyleCnt="0"/>
      <dgm:spPr/>
    </dgm:pt>
    <dgm:pt modelId="{EE3288C7-E1C3-4660-85A1-C275F31BAA5B}" type="pres">
      <dgm:prSet presAssocID="{2DCF698E-81AE-409C-B4F9-73854834A1AD}" presName="bgRect" presStyleLbl="bgShp" presStyleIdx="6" presStyleCnt="7"/>
      <dgm:spPr/>
    </dgm:pt>
    <dgm:pt modelId="{A3205428-8E8F-4AAA-8748-EF2EF1229443}" type="pres">
      <dgm:prSet presAssocID="{2DCF698E-81AE-409C-B4F9-73854834A1A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9D69FB3F-F149-4374-963E-FFD28D3C458E}" type="pres">
      <dgm:prSet presAssocID="{2DCF698E-81AE-409C-B4F9-73854834A1AD}" presName="spaceRect" presStyleCnt="0"/>
      <dgm:spPr/>
    </dgm:pt>
    <dgm:pt modelId="{59CA04B4-714D-4925-B046-5E03F53D26DC}" type="pres">
      <dgm:prSet presAssocID="{2DCF698E-81AE-409C-B4F9-73854834A1AD}" presName="parTx" presStyleLbl="revTx" presStyleIdx="6" presStyleCnt="7">
        <dgm:presLayoutVars>
          <dgm:chMax val="0"/>
          <dgm:chPref val="0"/>
        </dgm:presLayoutVars>
      </dgm:prSet>
      <dgm:spPr/>
    </dgm:pt>
  </dgm:ptLst>
  <dgm:cxnLst>
    <dgm:cxn modelId="{B0E0B803-76BC-41A4-BA71-001B1B290DFB}" type="presOf" srcId="{32846890-4580-450B-9C35-87960E2028F1}" destId="{9313D305-93E1-4AC6-997D-8F94E88F3BBC}" srcOrd="0" destOrd="0" presId="urn:microsoft.com/office/officeart/2018/2/layout/IconVerticalSolidList"/>
    <dgm:cxn modelId="{B037F80E-02F0-441B-9236-212BBE539D37}" type="presOf" srcId="{E05D4F34-B6EF-4D72-828B-4925149FD01C}" destId="{E30287E8-E7A3-4B71-BF96-45A6F1F4034F}" srcOrd="0" destOrd="0" presId="urn:microsoft.com/office/officeart/2018/2/layout/IconVerticalSolidList"/>
    <dgm:cxn modelId="{DF0F2815-2119-4CB6-BB2F-E1B6356CDCCC}" srcId="{76D03A3D-87E5-41A0-AC70-7B2ED319F3A2}" destId="{7FC00138-C592-497B-9C5E-12E1369BCEB5}" srcOrd="3" destOrd="0" parTransId="{D8833B74-46A6-45C8-9291-7D6D08833380}" sibTransId="{27DA7562-FA26-47AD-8545-54CD50DFE84E}"/>
    <dgm:cxn modelId="{71201917-D591-48B6-8575-83F03D2D6C31}" type="presOf" srcId="{443F2FDB-F5A3-4847-A561-3D702479BC3A}" destId="{C1138CE8-0A74-4259-8337-1A08EF2179B2}" srcOrd="0" destOrd="0" presId="urn:microsoft.com/office/officeart/2018/2/layout/IconVerticalSolidList"/>
    <dgm:cxn modelId="{91299F26-2372-4B72-921F-8C642B7C7769}" srcId="{76D03A3D-87E5-41A0-AC70-7B2ED319F3A2}" destId="{32846890-4580-450B-9C35-87960E2028F1}" srcOrd="5" destOrd="0" parTransId="{2BED9822-F439-4765-82AC-E498FCFB4CA7}" sibTransId="{43D08FFA-6B64-4326-BDDD-63A0A15C8D9D}"/>
    <dgm:cxn modelId="{A7B1A55F-FF0B-43A8-AA21-6F41FDAFC36A}" srcId="{76D03A3D-87E5-41A0-AC70-7B2ED319F3A2}" destId="{2DCF698E-81AE-409C-B4F9-73854834A1AD}" srcOrd="6" destOrd="0" parTransId="{345A258B-90E6-441F-8403-E4C88482534A}" sibTransId="{EB6B9869-F33E-4809-87FE-4A4430FF38B7}"/>
    <dgm:cxn modelId="{E125AF45-F042-4CAA-AAEF-D52958118D84}" type="presOf" srcId="{2DCF698E-81AE-409C-B4F9-73854834A1AD}" destId="{59CA04B4-714D-4925-B046-5E03F53D26DC}" srcOrd="0" destOrd="0" presId="urn:microsoft.com/office/officeart/2018/2/layout/IconVerticalSolidList"/>
    <dgm:cxn modelId="{5911B25A-74CC-45AD-A13C-03D16953ED0F}" srcId="{76D03A3D-87E5-41A0-AC70-7B2ED319F3A2}" destId="{D1B8806F-CB59-453C-B232-E6F1D986C048}" srcOrd="2" destOrd="0" parTransId="{6549E803-0995-43C4-AD39-EDE26D511AA7}" sibTransId="{C753163D-8E5C-437F-B97A-182A3B02F4A1}"/>
    <dgm:cxn modelId="{74E08B9A-A266-4469-AF0A-733714BDADCF}" type="presOf" srcId="{D1B8806F-CB59-453C-B232-E6F1D986C048}" destId="{4A30741F-4D38-4897-A8F3-494C218D57C1}" srcOrd="0" destOrd="0" presId="urn:microsoft.com/office/officeart/2018/2/layout/IconVerticalSolidList"/>
    <dgm:cxn modelId="{096D04A1-CF2A-4A65-A8CB-84A07261484A}" srcId="{76D03A3D-87E5-41A0-AC70-7B2ED319F3A2}" destId="{F734C363-CF84-4ACF-BE3B-BF816E077259}" srcOrd="4" destOrd="0" parTransId="{A7BD3B91-0BCF-4079-B219-DE32CF015E60}" sibTransId="{742914AA-41BB-4DA6-8ECA-976595A5AE93}"/>
    <dgm:cxn modelId="{CC6F2FB0-F7F4-4F20-94B8-6AD122498C4D}" srcId="{76D03A3D-87E5-41A0-AC70-7B2ED319F3A2}" destId="{443F2FDB-F5A3-4847-A561-3D702479BC3A}" srcOrd="1" destOrd="0" parTransId="{619C16AA-9172-41D4-BD1D-B76179E0B937}" sibTransId="{3666BFF4-B8A6-40C8-B5F7-F2F45A95C830}"/>
    <dgm:cxn modelId="{3179C3B4-EBC8-4560-9E69-2D878926E12E}" type="presOf" srcId="{7FC00138-C592-497B-9C5E-12E1369BCEB5}" destId="{29099391-2E8C-44E6-BAA1-948647598E84}" srcOrd="0" destOrd="0" presId="urn:microsoft.com/office/officeart/2018/2/layout/IconVerticalSolidList"/>
    <dgm:cxn modelId="{4BC3D4D2-F878-477E-85FB-352177A2C87A}" srcId="{76D03A3D-87E5-41A0-AC70-7B2ED319F3A2}" destId="{E05D4F34-B6EF-4D72-828B-4925149FD01C}" srcOrd="0" destOrd="0" parTransId="{0D5B19CE-525F-4D75-B8D9-F5833762F29B}" sibTransId="{BF77ABB5-C69C-476D-8CB6-F3486FAF3059}"/>
    <dgm:cxn modelId="{6BD272EC-8141-479F-8A8B-9C339063F18B}" type="presOf" srcId="{F734C363-CF84-4ACF-BE3B-BF816E077259}" destId="{72B3B69E-1FC1-42FD-B71C-F350F5509D0B}" srcOrd="0" destOrd="0" presId="urn:microsoft.com/office/officeart/2018/2/layout/IconVerticalSolidList"/>
    <dgm:cxn modelId="{C2A6B4FF-8B32-4E28-A04F-6ED90EAB4ED2}" type="presOf" srcId="{76D03A3D-87E5-41A0-AC70-7B2ED319F3A2}" destId="{D2D7A75C-0E33-4EFB-B982-CE749854102F}" srcOrd="0" destOrd="0" presId="urn:microsoft.com/office/officeart/2018/2/layout/IconVerticalSolidList"/>
    <dgm:cxn modelId="{6A7E850F-056F-4BE9-891E-CCDB25EE305F}" type="presParOf" srcId="{D2D7A75C-0E33-4EFB-B982-CE749854102F}" destId="{1B6F003F-53A3-4C04-8947-150D14AB4402}" srcOrd="0" destOrd="0" presId="urn:microsoft.com/office/officeart/2018/2/layout/IconVerticalSolidList"/>
    <dgm:cxn modelId="{2268EEF5-2B14-4177-B162-B392A3434264}" type="presParOf" srcId="{1B6F003F-53A3-4C04-8947-150D14AB4402}" destId="{E2639E93-9EC8-4159-8F57-3B06C7D5ABE6}" srcOrd="0" destOrd="0" presId="urn:microsoft.com/office/officeart/2018/2/layout/IconVerticalSolidList"/>
    <dgm:cxn modelId="{9373D174-36EE-46B5-BF8E-806E9EB1500C}" type="presParOf" srcId="{1B6F003F-53A3-4C04-8947-150D14AB4402}" destId="{9EBA6585-000A-4C67-924F-913AAA14D4F4}" srcOrd="1" destOrd="0" presId="urn:microsoft.com/office/officeart/2018/2/layout/IconVerticalSolidList"/>
    <dgm:cxn modelId="{973560EC-AC1B-414E-8287-2B99BE3C0C1B}" type="presParOf" srcId="{1B6F003F-53A3-4C04-8947-150D14AB4402}" destId="{9B4936E9-5873-485C-ABDE-0816F6367A70}" srcOrd="2" destOrd="0" presId="urn:microsoft.com/office/officeart/2018/2/layout/IconVerticalSolidList"/>
    <dgm:cxn modelId="{CA06C05C-A9C5-4C2A-9E67-AE1567C1B56C}" type="presParOf" srcId="{1B6F003F-53A3-4C04-8947-150D14AB4402}" destId="{E30287E8-E7A3-4B71-BF96-45A6F1F4034F}" srcOrd="3" destOrd="0" presId="urn:microsoft.com/office/officeart/2018/2/layout/IconVerticalSolidList"/>
    <dgm:cxn modelId="{180A61CA-206E-42F0-86FC-8EBE323125D3}" type="presParOf" srcId="{D2D7A75C-0E33-4EFB-B982-CE749854102F}" destId="{ADE579D2-3748-4DC3-B982-8B749D578C4B}" srcOrd="1" destOrd="0" presId="urn:microsoft.com/office/officeart/2018/2/layout/IconVerticalSolidList"/>
    <dgm:cxn modelId="{55B815E8-D966-41BD-B960-9324488AC493}" type="presParOf" srcId="{D2D7A75C-0E33-4EFB-B982-CE749854102F}" destId="{2B009405-395D-4362-942E-C3BCF2D93011}" srcOrd="2" destOrd="0" presId="urn:microsoft.com/office/officeart/2018/2/layout/IconVerticalSolidList"/>
    <dgm:cxn modelId="{D6DB5E8E-017F-49E4-9E71-AEA3FDE34068}" type="presParOf" srcId="{2B009405-395D-4362-942E-C3BCF2D93011}" destId="{9F7D219A-5F33-44F6-B950-424513EF7E16}" srcOrd="0" destOrd="0" presId="urn:microsoft.com/office/officeart/2018/2/layout/IconVerticalSolidList"/>
    <dgm:cxn modelId="{33A981AC-05AB-4F94-A3E1-B413ED20FAAB}" type="presParOf" srcId="{2B009405-395D-4362-942E-C3BCF2D93011}" destId="{9E3BA0C5-0F53-4432-8CBA-B472CFA8F437}" srcOrd="1" destOrd="0" presId="urn:microsoft.com/office/officeart/2018/2/layout/IconVerticalSolidList"/>
    <dgm:cxn modelId="{0E00AA2A-7DAC-4845-B477-A3B449FD263F}" type="presParOf" srcId="{2B009405-395D-4362-942E-C3BCF2D93011}" destId="{8F04E73A-97C3-4030-90EA-5DB9670972C5}" srcOrd="2" destOrd="0" presId="urn:microsoft.com/office/officeart/2018/2/layout/IconVerticalSolidList"/>
    <dgm:cxn modelId="{0E21F78F-B0C4-425B-A628-2A5224DEFFC8}" type="presParOf" srcId="{2B009405-395D-4362-942E-C3BCF2D93011}" destId="{C1138CE8-0A74-4259-8337-1A08EF2179B2}" srcOrd="3" destOrd="0" presId="urn:microsoft.com/office/officeart/2018/2/layout/IconVerticalSolidList"/>
    <dgm:cxn modelId="{49CF203F-D232-46D1-AEB3-0D9B6CEAA918}" type="presParOf" srcId="{D2D7A75C-0E33-4EFB-B982-CE749854102F}" destId="{804F2DEB-0EB6-4812-8D75-75F9971D1065}" srcOrd="3" destOrd="0" presId="urn:microsoft.com/office/officeart/2018/2/layout/IconVerticalSolidList"/>
    <dgm:cxn modelId="{140CCF87-F234-490C-BB95-B351036CF606}" type="presParOf" srcId="{D2D7A75C-0E33-4EFB-B982-CE749854102F}" destId="{EB64E995-B6FD-46C3-B5B8-C134C3771A3F}" srcOrd="4" destOrd="0" presId="urn:microsoft.com/office/officeart/2018/2/layout/IconVerticalSolidList"/>
    <dgm:cxn modelId="{63F4506B-9561-4DDF-92DF-C0EEB1CCE66B}" type="presParOf" srcId="{EB64E995-B6FD-46C3-B5B8-C134C3771A3F}" destId="{FA8F6210-9EBE-450D-B803-5340505CBADE}" srcOrd="0" destOrd="0" presId="urn:microsoft.com/office/officeart/2018/2/layout/IconVerticalSolidList"/>
    <dgm:cxn modelId="{D6034735-F05B-42E3-9E49-3A929E26A399}" type="presParOf" srcId="{EB64E995-B6FD-46C3-B5B8-C134C3771A3F}" destId="{E19C1074-8AF1-40A0-8116-FD9A002117FC}" srcOrd="1" destOrd="0" presId="urn:microsoft.com/office/officeart/2018/2/layout/IconVerticalSolidList"/>
    <dgm:cxn modelId="{FEB2DA41-1BC3-450C-8A51-4701A05B2C59}" type="presParOf" srcId="{EB64E995-B6FD-46C3-B5B8-C134C3771A3F}" destId="{4826BA41-2ED2-44A2-A1FF-676ACD1AB057}" srcOrd="2" destOrd="0" presId="urn:microsoft.com/office/officeart/2018/2/layout/IconVerticalSolidList"/>
    <dgm:cxn modelId="{6C2BDC17-EBFF-4335-9104-3E3E25C30170}" type="presParOf" srcId="{EB64E995-B6FD-46C3-B5B8-C134C3771A3F}" destId="{4A30741F-4D38-4897-A8F3-494C218D57C1}" srcOrd="3" destOrd="0" presId="urn:microsoft.com/office/officeart/2018/2/layout/IconVerticalSolidList"/>
    <dgm:cxn modelId="{C438E053-EA19-461A-910E-97E9199D2D96}" type="presParOf" srcId="{D2D7A75C-0E33-4EFB-B982-CE749854102F}" destId="{79304786-C34C-40BD-99A5-A8413139021B}" srcOrd="5" destOrd="0" presId="urn:microsoft.com/office/officeart/2018/2/layout/IconVerticalSolidList"/>
    <dgm:cxn modelId="{D99D1BE8-8BD8-410D-9E76-94E28BB6CC94}" type="presParOf" srcId="{D2D7A75C-0E33-4EFB-B982-CE749854102F}" destId="{D794FD81-9AF2-4198-847E-BDEFBCD3A091}" srcOrd="6" destOrd="0" presId="urn:microsoft.com/office/officeart/2018/2/layout/IconVerticalSolidList"/>
    <dgm:cxn modelId="{20E8B69A-42CF-4CAE-826C-D3326CD775DA}" type="presParOf" srcId="{D794FD81-9AF2-4198-847E-BDEFBCD3A091}" destId="{F3704B7B-2B68-42A5-A8A6-46A88CBC312F}" srcOrd="0" destOrd="0" presId="urn:microsoft.com/office/officeart/2018/2/layout/IconVerticalSolidList"/>
    <dgm:cxn modelId="{D8ABFDBB-E4F3-498D-8B2F-622A69BCD11D}" type="presParOf" srcId="{D794FD81-9AF2-4198-847E-BDEFBCD3A091}" destId="{107B5A06-A69E-4022-A1DA-CDA9B915F3E7}" srcOrd="1" destOrd="0" presId="urn:microsoft.com/office/officeart/2018/2/layout/IconVerticalSolidList"/>
    <dgm:cxn modelId="{77026C25-51E2-405F-A51A-FFF4DD4C24D2}" type="presParOf" srcId="{D794FD81-9AF2-4198-847E-BDEFBCD3A091}" destId="{C9AA9844-D524-4A0E-BEA1-46026972221F}" srcOrd="2" destOrd="0" presId="urn:microsoft.com/office/officeart/2018/2/layout/IconVerticalSolidList"/>
    <dgm:cxn modelId="{BA242F36-DC6F-49A2-A896-3A7FB6446ADF}" type="presParOf" srcId="{D794FD81-9AF2-4198-847E-BDEFBCD3A091}" destId="{29099391-2E8C-44E6-BAA1-948647598E84}" srcOrd="3" destOrd="0" presId="urn:microsoft.com/office/officeart/2018/2/layout/IconVerticalSolidList"/>
    <dgm:cxn modelId="{4E6C3824-5EBC-4EB4-809C-3E4A62DDAE45}" type="presParOf" srcId="{D2D7A75C-0E33-4EFB-B982-CE749854102F}" destId="{E406BE6B-429F-46E8-984B-4FD816D989DB}" srcOrd="7" destOrd="0" presId="urn:microsoft.com/office/officeart/2018/2/layout/IconVerticalSolidList"/>
    <dgm:cxn modelId="{87F42D54-C635-4A63-93BE-3EE50416F3A6}" type="presParOf" srcId="{D2D7A75C-0E33-4EFB-B982-CE749854102F}" destId="{4D6DD789-EB85-4B04-97A4-04B5C4FC2D75}" srcOrd="8" destOrd="0" presId="urn:microsoft.com/office/officeart/2018/2/layout/IconVerticalSolidList"/>
    <dgm:cxn modelId="{EFD36AB8-E69C-40E9-854A-BE0B06535111}" type="presParOf" srcId="{4D6DD789-EB85-4B04-97A4-04B5C4FC2D75}" destId="{024B2AAF-5D48-4F56-8A5F-16F5CA9E7F17}" srcOrd="0" destOrd="0" presId="urn:microsoft.com/office/officeart/2018/2/layout/IconVerticalSolidList"/>
    <dgm:cxn modelId="{DA7A0785-620B-4B74-A158-275BC2CE75D3}" type="presParOf" srcId="{4D6DD789-EB85-4B04-97A4-04B5C4FC2D75}" destId="{8FF1EAEE-CCF8-4CA5-B85F-96692953FEAC}" srcOrd="1" destOrd="0" presId="urn:microsoft.com/office/officeart/2018/2/layout/IconVerticalSolidList"/>
    <dgm:cxn modelId="{6CBB4BCD-E1D8-41F6-9920-39117A244245}" type="presParOf" srcId="{4D6DD789-EB85-4B04-97A4-04B5C4FC2D75}" destId="{3A28FCF2-867C-4C37-8EB3-BE3A6126DB99}" srcOrd="2" destOrd="0" presId="urn:microsoft.com/office/officeart/2018/2/layout/IconVerticalSolidList"/>
    <dgm:cxn modelId="{4E44E922-24C1-436B-9872-B1131539FA41}" type="presParOf" srcId="{4D6DD789-EB85-4B04-97A4-04B5C4FC2D75}" destId="{72B3B69E-1FC1-42FD-B71C-F350F5509D0B}" srcOrd="3" destOrd="0" presId="urn:microsoft.com/office/officeart/2018/2/layout/IconVerticalSolidList"/>
    <dgm:cxn modelId="{5F0591FE-3996-4898-B61A-1084F9896C7A}" type="presParOf" srcId="{D2D7A75C-0E33-4EFB-B982-CE749854102F}" destId="{DA6235D3-7C8D-402A-84F8-351A4DD084FF}" srcOrd="9" destOrd="0" presId="urn:microsoft.com/office/officeart/2018/2/layout/IconVerticalSolidList"/>
    <dgm:cxn modelId="{E3F0917E-F1C1-4650-870F-0C650466A8A0}" type="presParOf" srcId="{D2D7A75C-0E33-4EFB-B982-CE749854102F}" destId="{098BD0BD-F880-4134-82EB-5937C0DF0D1F}" srcOrd="10" destOrd="0" presId="urn:microsoft.com/office/officeart/2018/2/layout/IconVerticalSolidList"/>
    <dgm:cxn modelId="{8ED43F31-19B4-41D2-B1E3-630E82C0605C}" type="presParOf" srcId="{098BD0BD-F880-4134-82EB-5937C0DF0D1F}" destId="{4DF2CE87-B2A1-470C-A5A7-79275BCDC74F}" srcOrd="0" destOrd="0" presId="urn:microsoft.com/office/officeart/2018/2/layout/IconVerticalSolidList"/>
    <dgm:cxn modelId="{EE0E85EE-4868-4715-86FC-16F78D65D905}" type="presParOf" srcId="{098BD0BD-F880-4134-82EB-5937C0DF0D1F}" destId="{E94FD237-F7CD-484D-B531-417AFDFE33B4}" srcOrd="1" destOrd="0" presId="urn:microsoft.com/office/officeart/2018/2/layout/IconVerticalSolidList"/>
    <dgm:cxn modelId="{D2711F78-E146-40B1-867A-5BA37650840C}" type="presParOf" srcId="{098BD0BD-F880-4134-82EB-5937C0DF0D1F}" destId="{A83BA7ED-D769-4A80-9637-E3B68862E0E8}" srcOrd="2" destOrd="0" presId="urn:microsoft.com/office/officeart/2018/2/layout/IconVerticalSolidList"/>
    <dgm:cxn modelId="{6B8B8EB1-5F1C-4D1A-B2DD-4B32DAA7BF4F}" type="presParOf" srcId="{098BD0BD-F880-4134-82EB-5937C0DF0D1F}" destId="{9313D305-93E1-4AC6-997D-8F94E88F3BBC}" srcOrd="3" destOrd="0" presId="urn:microsoft.com/office/officeart/2018/2/layout/IconVerticalSolidList"/>
    <dgm:cxn modelId="{22E5B019-0089-456F-8A8D-F91F818C5DC8}" type="presParOf" srcId="{D2D7A75C-0E33-4EFB-B982-CE749854102F}" destId="{C349A217-21E8-4575-906F-BFA0BEC7D7DB}" srcOrd="11" destOrd="0" presId="urn:microsoft.com/office/officeart/2018/2/layout/IconVerticalSolidList"/>
    <dgm:cxn modelId="{09CC0B85-8C14-4B8A-935F-0312499EF0D1}" type="presParOf" srcId="{D2D7A75C-0E33-4EFB-B982-CE749854102F}" destId="{E412821F-BCC6-4F74-B9D3-33DEFBAA1698}" srcOrd="12" destOrd="0" presId="urn:microsoft.com/office/officeart/2018/2/layout/IconVerticalSolidList"/>
    <dgm:cxn modelId="{752281C1-3F29-4E32-BC71-F5AD234AAE0B}" type="presParOf" srcId="{E412821F-BCC6-4F74-B9D3-33DEFBAA1698}" destId="{EE3288C7-E1C3-4660-85A1-C275F31BAA5B}" srcOrd="0" destOrd="0" presId="urn:microsoft.com/office/officeart/2018/2/layout/IconVerticalSolidList"/>
    <dgm:cxn modelId="{91738759-7AAE-4769-B7EC-AE352F9089A9}" type="presParOf" srcId="{E412821F-BCC6-4F74-B9D3-33DEFBAA1698}" destId="{A3205428-8E8F-4AAA-8748-EF2EF1229443}" srcOrd="1" destOrd="0" presId="urn:microsoft.com/office/officeart/2018/2/layout/IconVerticalSolidList"/>
    <dgm:cxn modelId="{B853770A-673D-4D14-BB91-AEA032D8F609}" type="presParOf" srcId="{E412821F-BCC6-4F74-B9D3-33DEFBAA1698}" destId="{9D69FB3F-F149-4374-963E-FFD28D3C458E}" srcOrd="2" destOrd="0" presId="urn:microsoft.com/office/officeart/2018/2/layout/IconVerticalSolidList"/>
    <dgm:cxn modelId="{BC37FEA5-C7C0-41E7-AF94-D4D59FD8CFA5}" type="presParOf" srcId="{E412821F-BCC6-4F74-B9D3-33DEFBAA1698}" destId="{59CA04B4-714D-4925-B046-5E03F53D26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39E93-9EC8-4159-8F57-3B06C7D5ABE6}">
      <dsp:nvSpPr>
        <dsp:cNvPr id="0" name=""/>
        <dsp:cNvSpPr/>
      </dsp:nvSpPr>
      <dsp:spPr>
        <a:xfrm>
          <a:off x="0" y="345"/>
          <a:ext cx="8355330" cy="4750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A6585-000A-4C67-924F-913AAA14D4F4}">
      <dsp:nvSpPr>
        <dsp:cNvPr id="0" name=""/>
        <dsp:cNvSpPr/>
      </dsp:nvSpPr>
      <dsp:spPr>
        <a:xfrm>
          <a:off x="143702" y="107230"/>
          <a:ext cx="261276" cy="261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0287E8-E7A3-4B71-BF96-45A6F1F4034F}">
      <dsp:nvSpPr>
        <dsp:cNvPr id="0" name=""/>
        <dsp:cNvSpPr/>
      </dsp:nvSpPr>
      <dsp:spPr>
        <a:xfrm>
          <a:off x="548680" y="34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 Self Discovery, Career Exploration, College Investigation/research; Work based Learning Opportunities</a:t>
          </a:r>
        </a:p>
      </dsp:txBody>
      <dsp:txXfrm>
        <a:off x="548680" y="345"/>
        <a:ext cx="7806649" cy="475048"/>
      </dsp:txXfrm>
    </dsp:sp>
    <dsp:sp modelId="{9F7D219A-5F33-44F6-B950-424513EF7E16}">
      <dsp:nvSpPr>
        <dsp:cNvPr id="0" name=""/>
        <dsp:cNvSpPr/>
      </dsp:nvSpPr>
      <dsp:spPr>
        <a:xfrm>
          <a:off x="0" y="594155"/>
          <a:ext cx="8355330" cy="4750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BA0C5-0F53-4432-8CBA-B472CFA8F437}">
      <dsp:nvSpPr>
        <dsp:cNvPr id="0" name=""/>
        <dsp:cNvSpPr/>
      </dsp:nvSpPr>
      <dsp:spPr>
        <a:xfrm>
          <a:off x="143702" y="701041"/>
          <a:ext cx="261276" cy="261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138CE8-0A74-4259-8337-1A08EF2179B2}">
      <dsp:nvSpPr>
        <dsp:cNvPr id="0" name=""/>
        <dsp:cNvSpPr/>
      </dsp:nvSpPr>
      <dsp:spPr>
        <a:xfrm>
          <a:off x="548680" y="59415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Elective courses of interest</a:t>
          </a:r>
        </a:p>
      </dsp:txBody>
      <dsp:txXfrm>
        <a:off x="548680" y="594155"/>
        <a:ext cx="7806649" cy="475048"/>
      </dsp:txXfrm>
    </dsp:sp>
    <dsp:sp modelId="{FA8F6210-9EBE-450D-B803-5340505CBADE}">
      <dsp:nvSpPr>
        <dsp:cNvPr id="0" name=""/>
        <dsp:cNvSpPr/>
      </dsp:nvSpPr>
      <dsp:spPr>
        <a:xfrm>
          <a:off x="0" y="1187965"/>
          <a:ext cx="8355330" cy="4750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C1074-8AF1-40A0-8116-FD9A002117FC}">
      <dsp:nvSpPr>
        <dsp:cNvPr id="0" name=""/>
        <dsp:cNvSpPr/>
      </dsp:nvSpPr>
      <dsp:spPr>
        <a:xfrm>
          <a:off x="143702" y="1294851"/>
          <a:ext cx="261276" cy="261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30741F-4D38-4897-A8F3-494C218D57C1}">
      <dsp:nvSpPr>
        <dsp:cNvPr id="0" name=""/>
        <dsp:cNvSpPr/>
      </dsp:nvSpPr>
      <dsp:spPr>
        <a:xfrm>
          <a:off x="548680" y="118796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Maintain strong transcript</a:t>
          </a:r>
        </a:p>
      </dsp:txBody>
      <dsp:txXfrm>
        <a:off x="548680" y="1187965"/>
        <a:ext cx="7806649" cy="475048"/>
      </dsp:txXfrm>
    </dsp:sp>
    <dsp:sp modelId="{F3704B7B-2B68-42A5-A8A6-46A88CBC312F}">
      <dsp:nvSpPr>
        <dsp:cNvPr id="0" name=""/>
        <dsp:cNvSpPr/>
      </dsp:nvSpPr>
      <dsp:spPr>
        <a:xfrm>
          <a:off x="0" y="1781775"/>
          <a:ext cx="8355330" cy="4750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B5A06-A69E-4022-A1DA-CDA9B915F3E7}">
      <dsp:nvSpPr>
        <dsp:cNvPr id="0" name=""/>
        <dsp:cNvSpPr/>
      </dsp:nvSpPr>
      <dsp:spPr>
        <a:xfrm>
          <a:off x="143702" y="1888661"/>
          <a:ext cx="261276" cy="261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099391-2E8C-44E6-BAA1-948647598E84}">
      <dsp:nvSpPr>
        <dsp:cNvPr id="0" name=""/>
        <dsp:cNvSpPr/>
      </dsp:nvSpPr>
      <dsp:spPr>
        <a:xfrm>
          <a:off x="548680" y="178177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Involvement in extracurricular activities (in or out of school)</a:t>
          </a:r>
        </a:p>
      </dsp:txBody>
      <dsp:txXfrm>
        <a:off x="548680" y="1781775"/>
        <a:ext cx="7806649" cy="475048"/>
      </dsp:txXfrm>
    </dsp:sp>
    <dsp:sp modelId="{024B2AAF-5D48-4F56-8A5F-16F5CA9E7F17}">
      <dsp:nvSpPr>
        <dsp:cNvPr id="0" name=""/>
        <dsp:cNvSpPr/>
      </dsp:nvSpPr>
      <dsp:spPr>
        <a:xfrm>
          <a:off x="0" y="2375585"/>
          <a:ext cx="8355330" cy="47504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1EAEE-CCF8-4CA5-B85F-96692953FEAC}">
      <dsp:nvSpPr>
        <dsp:cNvPr id="0" name=""/>
        <dsp:cNvSpPr/>
      </dsp:nvSpPr>
      <dsp:spPr>
        <a:xfrm>
          <a:off x="143702" y="2482471"/>
          <a:ext cx="261276" cy="2612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B3B69E-1FC1-42FD-B71C-F350F5509D0B}">
      <dsp:nvSpPr>
        <dsp:cNvPr id="0" name=""/>
        <dsp:cNvSpPr/>
      </dsp:nvSpPr>
      <dsp:spPr>
        <a:xfrm>
          <a:off x="548680" y="237558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Internships/ Job shadowing/ part-time employment</a:t>
          </a:r>
        </a:p>
      </dsp:txBody>
      <dsp:txXfrm>
        <a:off x="548680" y="2375585"/>
        <a:ext cx="7806649" cy="475048"/>
      </dsp:txXfrm>
    </dsp:sp>
    <dsp:sp modelId="{4DF2CE87-B2A1-470C-A5A7-79275BCDC74F}">
      <dsp:nvSpPr>
        <dsp:cNvPr id="0" name=""/>
        <dsp:cNvSpPr/>
      </dsp:nvSpPr>
      <dsp:spPr>
        <a:xfrm>
          <a:off x="0" y="2969395"/>
          <a:ext cx="8355330" cy="4750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D237-F7CD-484D-B531-417AFDFE33B4}">
      <dsp:nvSpPr>
        <dsp:cNvPr id="0" name=""/>
        <dsp:cNvSpPr/>
      </dsp:nvSpPr>
      <dsp:spPr>
        <a:xfrm>
          <a:off x="143702" y="3076281"/>
          <a:ext cx="261276" cy="2612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3D305-93E1-4AC6-997D-8F94E88F3BBC}">
      <dsp:nvSpPr>
        <dsp:cNvPr id="0" name=""/>
        <dsp:cNvSpPr/>
      </dsp:nvSpPr>
      <dsp:spPr>
        <a:xfrm>
          <a:off x="548680" y="296939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Talk to adults about their jobs and career journey</a:t>
          </a:r>
        </a:p>
      </dsp:txBody>
      <dsp:txXfrm>
        <a:off x="548680" y="2969395"/>
        <a:ext cx="7806649" cy="475048"/>
      </dsp:txXfrm>
    </dsp:sp>
    <dsp:sp modelId="{EE3288C7-E1C3-4660-85A1-C275F31BAA5B}">
      <dsp:nvSpPr>
        <dsp:cNvPr id="0" name=""/>
        <dsp:cNvSpPr/>
      </dsp:nvSpPr>
      <dsp:spPr>
        <a:xfrm>
          <a:off x="0" y="3563205"/>
          <a:ext cx="8355330" cy="4750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05428-8E8F-4AAA-8748-EF2EF1229443}">
      <dsp:nvSpPr>
        <dsp:cNvPr id="0" name=""/>
        <dsp:cNvSpPr/>
      </dsp:nvSpPr>
      <dsp:spPr>
        <a:xfrm>
          <a:off x="143702" y="3670091"/>
          <a:ext cx="261276" cy="26127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A04B4-714D-4925-B046-5E03F53D26DC}">
      <dsp:nvSpPr>
        <dsp:cNvPr id="0" name=""/>
        <dsp:cNvSpPr/>
      </dsp:nvSpPr>
      <dsp:spPr>
        <a:xfrm>
          <a:off x="548680" y="3563205"/>
          <a:ext cx="7806649" cy="4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276" tIns="50276" rIns="50276" bIns="50276" numCol="1" spcCol="1270" anchor="ctr" anchorCtr="0">
          <a:noAutofit/>
        </a:bodyPr>
        <a:lstStyle/>
        <a:p>
          <a:pPr marL="0" lvl="0" indent="0" algn="l" defTabSz="622300">
            <a:lnSpc>
              <a:spcPct val="100000"/>
            </a:lnSpc>
            <a:spcBef>
              <a:spcPct val="0"/>
            </a:spcBef>
            <a:spcAft>
              <a:spcPct val="35000"/>
            </a:spcAft>
            <a:buNone/>
          </a:pPr>
          <a:r>
            <a:rPr lang="en-US" sz="1400" kern="1200" dirty="0"/>
            <a:t>Ongoing conversations about future goals</a:t>
          </a:r>
        </a:p>
      </dsp:txBody>
      <dsp:txXfrm>
        <a:off x="548680" y="3563205"/>
        <a:ext cx="7806649" cy="4750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A3816D-E119-4868-937C-671AAF552D81}" type="datetimeFigureOut">
              <a:rPr lang="en-US" smtClean="0"/>
              <a:t>1/26/2023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A57443-6A46-46FB-B461-A4A05B3001F1}" type="slidenum">
              <a:rPr lang="en-US" smtClean="0"/>
              <a:t>‹#›</a:t>
            </a:fld>
            <a:endParaRPr lang="en-US"/>
          </a:p>
        </p:txBody>
      </p:sp>
    </p:spTree>
    <p:extLst>
      <p:ext uri="{BB962C8B-B14F-4D97-AF65-F5344CB8AC3E}">
        <p14:creationId xmlns:p14="http://schemas.microsoft.com/office/powerpoint/2010/main" val="274850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A57443-6A46-46FB-B461-A4A05B3001F1}" type="slidenum">
              <a:rPr lang="en-US" smtClean="0"/>
              <a:t>1</a:t>
            </a:fld>
            <a:endParaRPr lang="en-US"/>
          </a:p>
        </p:txBody>
      </p:sp>
    </p:spTree>
    <p:extLst>
      <p:ext uri="{BB962C8B-B14F-4D97-AF65-F5344CB8AC3E}">
        <p14:creationId xmlns:p14="http://schemas.microsoft.com/office/powerpoint/2010/main" val="200140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p:txBody>
      </p:sp>
      <p:sp>
        <p:nvSpPr>
          <p:cNvPr id="4" name="Slide Number Placeholder 3"/>
          <p:cNvSpPr>
            <a:spLocks noGrp="1"/>
          </p:cNvSpPr>
          <p:nvPr>
            <p:ph type="sldNum" sz="quarter" idx="5"/>
          </p:nvPr>
        </p:nvSpPr>
        <p:spPr/>
        <p:txBody>
          <a:bodyPr/>
          <a:lstStyle/>
          <a:p>
            <a:fld id="{42A57443-6A46-46FB-B461-A4A05B3001F1}" type="slidenum">
              <a:rPr lang="en-US" smtClean="0"/>
              <a:t>10</a:t>
            </a:fld>
            <a:endParaRPr lang="en-US"/>
          </a:p>
        </p:txBody>
      </p:sp>
    </p:spTree>
    <p:extLst>
      <p:ext uri="{BB962C8B-B14F-4D97-AF65-F5344CB8AC3E}">
        <p14:creationId xmlns:p14="http://schemas.microsoft.com/office/powerpoint/2010/main" val="354758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t>
            </a:r>
          </a:p>
        </p:txBody>
      </p:sp>
      <p:sp>
        <p:nvSpPr>
          <p:cNvPr id="4" name="Slide Number Placeholder 3"/>
          <p:cNvSpPr>
            <a:spLocks noGrp="1"/>
          </p:cNvSpPr>
          <p:nvPr>
            <p:ph type="sldNum" sz="quarter" idx="5"/>
          </p:nvPr>
        </p:nvSpPr>
        <p:spPr/>
        <p:txBody>
          <a:bodyPr/>
          <a:lstStyle/>
          <a:p>
            <a:fld id="{42A57443-6A46-46FB-B461-A4A05B3001F1}" type="slidenum">
              <a:rPr lang="en-US" smtClean="0"/>
              <a:t>11</a:t>
            </a:fld>
            <a:endParaRPr lang="en-US"/>
          </a:p>
        </p:txBody>
      </p:sp>
    </p:spTree>
    <p:extLst>
      <p:ext uri="{BB962C8B-B14F-4D97-AF65-F5344CB8AC3E}">
        <p14:creationId xmlns:p14="http://schemas.microsoft.com/office/powerpoint/2010/main" val="1442023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p>
        </p:txBody>
      </p:sp>
      <p:sp>
        <p:nvSpPr>
          <p:cNvPr id="4" name="Slide Number Placeholder 3"/>
          <p:cNvSpPr>
            <a:spLocks noGrp="1"/>
          </p:cNvSpPr>
          <p:nvPr>
            <p:ph type="sldNum" sz="quarter" idx="5"/>
          </p:nvPr>
        </p:nvSpPr>
        <p:spPr/>
        <p:txBody>
          <a:bodyPr/>
          <a:lstStyle/>
          <a:p>
            <a:fld id="{42A57443-6A46-46FB-B461-A4A05B3001F1}" type="slidenum">
              <a:rPr lang="en-US" smtClean="0"/>
              <a:t>12</a:t>
            </a:fld>
            <a:endParaRPr lang="en-US"/>
          </a:p>
        </p:txBody>
      </p:sp>
    </p:spTree>
    <p:extLst>
      <p:ext uri="{BB962C8B-B14F-4D97-AF65-F5344CB8AC3E}">
        <p14:creationId xmlns:p14="http://schemas.microsoft.com/office/powerpoint/2010/main" val="53950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p>
        </p:txBody>
      </p:sp>
      <p:sp>
        <p:nvSpPr>
          <p:cNvPr id="4" name="Slide Number Placeholder 3"/>
          <p:cNvSpPr>
            <a:spLocks noGrp="1"/>
          </p:cNvSpPr>
          <p:nvPr>
            <p:ph type="sldNum" sz="quarter" idx="5"/>
          </p:nvPr>
        </p:nvSpPr>
        <p:spPr/>
        <p:txBody>
          <a:bodyPr/>
          <a:lstStyle/>
          <a:p>
            <a:fld id="{42A57443-6A46-46FB-B461-A4A05B3001F1}" type="slidenum">
              <a:rPr lang="en-US" smtClean="0"/>
              <a:t>13</a:t>
            </a:fld>
            <a:endParaRPr lang="en-US"/>
          </a:p>
        </p:txBody>
      </p:sp>
    </p:spTree>
    <p:extLst>
      <p:ext uri="{BB962C8B-B14F-4D97-AF65-F5344CB8AC3E}">
        <p14:creationId xmlns:p14="http://schemas.microsoft.com/office/powerpoint/2010/main" val="2531918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a:t>
            </a:r>
          </a:p>
        </p:txBody>
      </p:sp>
      <p:sp>
        <p:nvSpPr>
          <p:cNvPr id="4" name="Slide Number Placeholder 3"/>
          <p:cNvSpPr>
            <a:spLocks noGrp="1"/>
          </p:cNvSpPr>
          <p:nvPr>
            <p:ph type="sldNum" sz="quarter" idx="5"/>
          </p:nvPr>
        </p:nvSpPr>
        <p:spPr/>
        <p:txBody>
          <a:bodyPr/>
          <a:lstStyle/>
          <a:p>
            <a:fld id="{42A57443-6A46-46FB-B461-A4A05B3001F1}" type="slidenum">
              <a:rPr lang="en-US" smtClean="0"/>
              <a:t>14</a:t>
            </a:fld>
            <a:endParaRPr lang="en-US"/>
          </a:p>
        </p:txBody>
      </p:sp>
    </p:spTree>
    <p:extLst>
      <p:ext uri="{BB962C8B-B14F-4D97-AF65-F5344CB8AC3E}">
        <p14:creationId xmlns:p14="http://schemas.microsoft.com/office/powerpoint/2010/main" val="379312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a:t>
            </a:r>
          </a:p>
        </p:txBody>
      </p:sp>
      <p:sp>
        <p:nvSpPr>
          <p:cNvPr id="4" name="Slide Number Placeholder 3"/>
          <p:cNvSpPr>
            <a:spLocks noGrp="1"/>
          </p:cNvSpPr>
          <p:nvPr>
            <p:ph type="sldNum" sz="quarter" idx="5"/>
          </p:nvPr>
        </p:nvSpPr>
        <p:spPr/>
        <p:txBody>
          <a:bodyPr/>
          <a:lstStyle/>
          <a:p>
            <a:fld id="{42A57443-6A46-46FB-B461-A4A05B3001F1}" type="slidenum">
              <a:rPr lang="en-US" smtClean="0"/>
              <a:t>15</a:t>
            </a:fld>
            <a:endParaRPr lang="en-US"/>
          </a:p>
        </p:txBody>
      </p:sp>
    </p:spTree>
    <p:extLst>
      <p:ext uri="{BB962C8B-B14F-4D97-AF65-F5344CB8AC3E}">
        <p14:creationId xmlns:p14="http://schemas.microsoft.com/office/powerpoint/2010/main" val="92115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a:t>
            </a:r>
          </a:p>
        </p:txBody>
      </p:sp>
      <p:sp>
        <p:nvSpPr>
          <p:cNvPr id="4" name="Slide Number Placeholder 3"/>
          <p:cNvSpPr>
            <a:spLocks noGrp="1"/>
          </p:cNvSpPr>
          <p:nvPr>
            <p:ph type="sldNum" sz="quarter" idx="5"/>
          </p:nvPr>
        </p:nvSpPr>
        <p:spPr/>
        <p:txBody>
          <a:bodyPr/>
          <a:lstStyle/>
          <a:p>
            <a:fld id="{42A57443-6A46-46FB-B461-A4A05B3001F1}" type="slidenum">
              <a:rPr lang="en-US" smtClean="0"/>
              <a:t>16</a:t>
            </a:fld>
            <a:endParaRPr lang="en-US"/>
          </a:p>
        </p:txBody>
      </p:sp>
    </p:spTree>
    <p:extLst>
      <p:ext uri="{BB962C8B-B14F-4D97-AF65-F5344CB8AC3E}">
        <p14:creationId xmlns:p14="http://schemas.microsoft.com/office/powerpoint/2010/main" val="126068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a:t>
            </a:r>
          </a:p>
        </p:txBody>
      </p:sp>
      <p:sp>
        <p:nvSpPr>
          <p:cNvPr id="4" name="Slide Number Placeholder 3"/>
          <p:cNvSpPr>
            <a:spLocks noGrp="1"/>
          </p:cNvSpPr>
          <p:nvPr>
            <p:ph type="sldNum" sz="quarter" idx="5"/>
          </p:nvPr>
        </p:nvSpPr>
        <p:spPr/>
        <p:txBody>
          <a:bodyPr/>
          <a:lstStyle/>
          <a:p>
            <a:fld id="{42A57443-6A46-46FB-B461-A4A05B3001F1}" type="slidenum">
              <a:rPr lang="en-US" smtClean="0"/>
              <a:t>17</a:t>
            </a:fld>
            <a:endParaRPr lang="en-US"/>
          </a:p>
        </p:txBody>
      </p:sp>
    </p:spTree>
    <p:extLst>
      <p:ext uri="{BB962C8B-B14F-4D97-AF65-F5344CB8AC3E}">
        <p14:creationId xmlns:p14="http://schemas.microsoft.com/office/powerpoint/2010/main" val="3913831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GB</a:t>
            </a:r>
          </a:p>
        </p:txBody>
      </p:sp>
      <p:sp>
        <p:nvSpPr>
          <p:cNvPr id="4" name="Slide Number Placeholder 3"/>
          <p:cNvSpPr>
            <a:spLocks noGrp="1"/>
          </p:cNvSpPr>
          <p:nvPr>
            <p:ph type="sldNum" sz="quarter" idx="5"/>
          </p:nvPr>
        </p:nvSpPr>
        <p:spPr/>
        <p:txBody>
          <a:bodyPr/>
          <a:lstStyle/>
          <a:p>
            <a:fld id="{42A57443-6A46-46FB-B461-A4A05B3001F1}" type="slidenum">
              <a:rPr lang="en-US" smtClean="0"/>
              <a:t>18</a:t>
            </a:fld>
            <a:endParaRPr lang="en-US"/>
          </a:p>
        </p:txBody>
      </p:sp>
    </p:spTree>
    <p:extLst>
      <p:ext uri="{BB962C8B-B14F-4D97-AF65-F5344CB8AC3E}">
        <p14:creationId xmlns:p14="http://schemas.microsoft.com/office/powerpoint/2010/main" val="3628538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gaceb6e77c6_1_29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1" name="Google Shape;2011;gaceb6e77c6_1_294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dirty="0"/>
              <a:t>SS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 - counselors introduce themselves</a:t>
            </a:r>
          </a:p>
        </p:txBody>
      </p:sp>
      <p:sp>
        <p:nvSpPr>
          <p:cNvPr id="4" name="Slide Number Placeholder 3"/>
          <p:cNvSpPr>
            <a:spLocks noGrp="1"/>
          </p:cNvSpPr>
          <p:nvPr>
            <p:ph type="sldNum" sz="quarter" idx="5"/>
          </p:nvPr>
        </p:nvSpPr>
        <p:spPr/>
        <p:txBody>
          <a:bodyPr/>
          <a:lstStyle/>
          <a:p>
            <a:fld id="{42A57443-6A46-46FB-B461-A4A05B3001F1}" type="slidenum">
              <a:rPr lang="en-US" smtClean="0"/>
              <a:t>2</a:t>
            </a:fld>
            <a:endParaRPr lang="en-US"/>
          </a:p>
        </p:txBody>
      </p:sp>
    </p:spTree>
    <p:extLst>
      <p:ext uri="{BB962C8B-B14F-4D97-AF65-F5344CB8AC3E}">
        <p14:creationId xmlns:p14="http://schemas.microsoft.com/office/powerpoint/2010/main" val="267296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p:txBody>
      </p:sp>
      <p:sp>
        <p:nvSpPr>
          <p:cNvPr id="4" name="Slide Number Placeholder 3"/>
          <p:cNvSpPr>
            <a:spLocks noGrp="1"/>
          </p:cNvSpPr>
          <p:nvPr>
            <p:ph type="sldNum" sz="quarter" idx="5"/>
          </p:nvPr>
        </p:nvSpPr>
        <p:spPr/>
        <p:txBody>
          <a:bodyPr/>
          <a:lstStyle/>
          <a:p>
            <a:fld id="{42A57443-6A46-46FB-B461-A4A05B3001F1}" type="slidenum">
              <a:rPr lang="en-US" smtClean="0"/>
              <a:t>3</a:t>
            </a:fld>
            <a:endParaRPr lang="en-US"/>
          </a:p>
        </p:txBody>
      </p:sp>
    </p:spTree>
    <p:extLst>
      <p:ext uri="{BB962C8B-B14F-4D97-AF65-F5344CB8AC3E}">
        <p14:creationId xmlns:p14="http://schemas.microsoft.com/office/powerpoint/2010/main" val="416697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p:txBody>
      </p:sp>
      <p:sp>
        <p:nvSpPr>
          <p:cNvPr id="4" name="Slide Number Placeholder 3"/>
          <p:cNvSpPr>
            <a:spLocks noGrp="1"/>
          </p:cNvSpPr>
          <p:nvPr>
            <p:ph type="sldNum" sz="quarter" idx="5"/>
          </p:nvPr>
        </p:nvSpPr>
        <p:spPr/>
        <p:txBody>
          <a:bodyPr/>
          <a:lstStyle/>
          <a:p>
            <a:fld id="{42A57443-6A46-46FB-B461-A4A05B3001F1}" type="slidenum">
              <a:rPr lang="en-US" smtClean="0"/>
              <a:t>4</a:t>
            </a:fld>
            <a:endParaRPr lang="en-US"/>
          </a:p>
        </p:txBody>
      </p:sp>
    </p:spTree>
    <p:extLst>
      <p:ext uri="{BB962C8B-B14F-4D97-AF65-F5344CB8AC3E}">
        <p14:creationId xmlns:p14="http://schemas.microsoft.com/office/powerpoint/2010/main" val="270493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t>TSmith</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0279" indent="-284724">
              <a:defRPr>
                <a:solidFill>
                  <a:schemeClr val="tx1"/>
                </a:solidFill>
                <a:latin typeface="Arial" charset="0"/>
              </a:defRPr>
            </a:lvl2pPr>
            <a:lvl3pPr marL="1138893" indent="-227778">
              <a:defRPr>
                <a:solidFill>
                  <a:schemeClr val="tx1"/>
                </a:solidFill>
                <a:latin typeface="Arial" charset="0"/>
              </a:defRPr>
            </a:lvl3pPr>
            <a:lvl4pPr marL="1594449" indent="-227778">
              <a:defRPr>
                <a:solidFill>
                  <a:schemeClr val="tx1"/>
                </a:solidFill>
                <a:latin typeface="Arial" charset="0"/>
              </a:defRPr>
            </a:lvl4pPr>
            <a:lvl5pPr marL="2050005" indent="-227778">
              <a:defRPr>
                <a:solidFill>
                  <a:schemeClr val="tx1"/>
                </a:solidFill>
                <a:latin typeface="Arial" charset="0"/>
              </a:defRPr>
            </a:lvl5pPr>
            <a:lvl6pPr marL="2505563" indent="-227778" eaLnBrk="0" fontAlgn="base" hangingPunct="0">
              <a:spcBef>
                <a:spcPct val="0"/>
              </a:spcBef>
              <a:spcAft>
                <a:spcPct val="0"/>
              </a:spcAft>
              <a:defRPr>
                <a:solidFill>
                  <a:schemeClr val="tx1"/>
                </a:solidFill>
                <a:latin typeface="Arial" charset="0"/>
              </a:defRPr>
            </a:lvl6pPr>
            <a:lvl7pPr marL="2961120" indent="-227778" eaLnBrk="0" fontAlgn="base" hangingPunct="0">
              <a:spcBef>
                <a:spcPct val="0"/>
              </a:spcBef>
              <a:spcAft>
                <a:spcPct val="0"/>
              </a:spcAft>
              <a:defRPr>
                <a:solidFill>
                  <a:schemeClr val="tx1"/>
                </a:solidFill>
                <a:latin typeface="Arial" charset="0"/>
              </a:defRPr>
            </a:lvl7pPr>
            <a:lvl8pPr marL="3416676" indent="-227778" eaLnBrk="0" fontAlgn="base" hangingPunct="0">
              <a:spcBef>
                <a:spcPct val="0"/>
              </a:spcBef>
              <a:spcAft>
                <a:spcPct val="0"/>
              </a:spcAft>
              <a:defRPr>
                <a:solidFill>
                  <a:schemeClr val="tx1"/>
                </a:solidFill>
                <a:latin typeface="Arial" charset="0"/>
              </a:defRPr>
            </a:lvl8pPr>
            <a:lvl9pPr marL="3872233" indent="-227778" eaLnBrk="0" fontAlgn="base" hangingPunct="0">
              <a:spcBef>
                <a:spcPct val="0"/>
              </a:spcBef>
              <a:spcAft>
                <a:spcPct val="0"/>
              </a:spcAft>
              <a:defRPr>
                <a:solidFill>
                  <a:schemeClr val="tx1"/>
                </a:solidFill>
                <a:latin typeface="Arial" charset="0"/>
              </a:defRPr>
            </a:lvl9pPr>
          </a:lstStyle>
          <a:p>
            <a:fld id="{1E86A1A4-449A-4CDF-A93B-2BD9274B1D95}"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252263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JF</a:t>
            </a:r>
          </a:p>
        </p:txBody>
      </p:sp>
      <p:sp>
        <p:nvSpPr>
          <p:cNvPr id="4" name="Slide Number Placeholder 3"/>
          <p:cNvSpPr>
            <a:spLocks noGrp="1"/>
          </p:cNvSpPr>
          <p:nvPr>
            <p:ph type="sldNum" sz="quarter" idx="5"/>
          </p:nvPr>
        </p:nvSpPr>
        <p:spPr/>
        <p:txBody>
          <a:bodyPr/>
          <a:lstStyle/>
          <a:p>
            <a:fld id="{42A57443-6A46-46FB-B461-A4A05B3001F1}" type="slidenum">
              <a:rPr lang="en-US" smtClean="0"/>
              <a:t>6</a:t>
            </a:fld>
            <a:endParaRPr lang="en-US"/>
          </a:p>
        </p:txBody>
      </p:sp>
    </p:spTree>
    <p:extLst>
      <p:ext uri="{BB962C8B-B14F-4D97-AF65-F5344CB8AC3E}">
        <p14:creationId xmlns:p14="http://schemas.microsoft.com/office/powerpoint/2010/main" val="169800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TScott</a:t>
            </a:r>
            <a:endParaRPr lang="en-US" dirty="0"/>
          </a:p>
        </p:txBody>
      </p:sp>
      <p:sp>
        <p:nvSpPr>
          <p:cNvPr id="4" name="Slide Number Placeholder 3"/>
          <p:cNvSpPr>
            <a:spLocks noGrp="1"/>
          </p:cNvSpPr>
          <p:nvPr>
            <p:ph type="sldNum" sz="quarter" idx="5"/>
          </p:nvPr>
        </p:nvSpPr>
        <p:spPr/>
        <p:txBody>
          <a:bodyPr/>
          <a:lstStyle/>
          <a:p>
            <a:fld id="{42A57443-6A46-46FB-B461-A4A05B3001F1}" type="slidenum">
              <a:rPr lang="en-US" smtClean="0"/>
              <a:t>7</a:t>
            </a:fld>
            <a:endParaRPr lang="en-US"/>
          </a:p>
        </p:txBody>
      </p:sp>
    </p:spTree>
    <p:extLst>
      <p:ext uri="{BB962C8B-B14F-4D97-AF65-F5344CB8AC3E}">
        <p14:creationId xmlns:p14="http://schemas.microsoft.com/office/powerpoint/2010/main" val="185245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TScott</a:t>
            </a:r>
            <a:endParaRPr lang="en-US" dirty="0"/>
          </a:p>
        </p:txBody>
      </p:sp>
      <p:sp>
        <p:nvSpPr>
          <p:cNvPr id="4" name="Slide Number Placeholder 3"/>
          <p:cNvSpPr>
            <a:spLocks noGrp="1"/>
          </p:cNvSpPr>
          <p:nvPr>
            <p:ph type="sldNum" sz="quarter" idx="5"/>
          </p:nvPr>
        </p:nvSpPr>
        <p:spPr/>
        <p:txBody>
          <a:bodyPr/>
          <a:lstStyle/>
          <a:p>
            <a:fld id="{42A57443-6A46-46FB-B461-A4A05B3001F1}" type="slidenum">
              <a:rPr lang="en-US" smtClean="0"/>
              <a:t>8</a:t>
            </a:fld>
            <a:endParaRPr lang="en-US"/>
          </a:p>
        </p:txBody>
      </p:sp>
    </p:spTree>
    <p:extLst>
      <p:ext uri="{BB962C8B-B14F-4D97-AF65-F5344CB8AC3E}">
        <p14:creationId xmlns:p14="http://schemas.microsoft.com/office/powerpoint/2010/main" val="250836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5AB6939-3C10-DBA4-0984-0D699AE9C3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04734F6-BFB7-A9A9-DD4A-0FE8D5AB13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AM</a:t>
            </a:r>
          </a:p>
        </p:txBody>
      </p:sp>
      <p:sp>
        <p:nvSpPr>
          <p:cNvPr id="43012" name="Slide Number Placeholder 3">
            <a:extLst>
              <a:ext uri="{FF2B5EF4-FFF2-40B4-BE49-F238E27FC236}">
                <a16:creationId xmlns:a16="http://schemas.microsoft.com/office/drawing/2014/main" id="{7659D202-77F9-D3F0-8356-19E99B33EB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6E4D01-58BC-43B7-BC05-76630E1D0552}"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DA04FC6B-F1FA-499E-B06B-547777EF63E7}" type="slidenum">
              <a:rPr lang="en-US" smtClean="0">
                <a:solidFill>
                  <a:srgbClr val="94C600"/>
                </a:solidFill>
              </a:rPr>
              <a:pPr/>
              <a:t>‹#›</a:t>
            </a:fld>
            <a:endParaRPr lang="en-US" dirty="0">
              <a:solidFill>
                <a:srgbClr val="94C6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53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119042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29124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DA04FC6B-F1FA-499E-B06B-547777EF63E7}" type="slidenum">
              <a:rPr lang="en-US" smtClean="0"/>
              <a:pPr/>
              <a:t>‹#›</a:t>
            </a:fld>
            <a:endParaRPr lang="en-US" dirty="0"/>
          </a:p>
        </p:txBody>
      </p:sp>
      <p:sp>
        <p:nvSpPr>
          <p:cNvPr id="9" name="Content Placeholder 8"/>
          <p:cNvSpPr>
            <a:spLocks noGrp="1"/>
          </p:cNvSpPr>
          <p:nvPr>
            <p:ph sz="quarter" idx="13"/>
          </p:nvPr>
        </p:nvSpPr>
        <p:spPr>
          <a:xfrm>
            <a:off x="1042416" y="2313433"/>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653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578"/>
        <p:cNvGrpSpPr/>
        <p:nvPr/>
      </p:nvGrpSpPr>
      <p:grpSpPr>
        <a:xfrm>
          <a:off x="0" y="0"/>
          <a:ext cx="0" cy="0"/>
          <a:chOff x="0" y="0"/>
          <a:chExt cx="0" cy="0"/>
        </a:xfrm>
      </p:grpSpPr>
      <p:sp>
        <p:nvSpPr>
          <p:cNvPr id="579" name="Google Shape;579;p22"/>
          <p:cNvSpPr txBox="1">
            <a:spLocks noGrp="1"/>
          </p:cNvSpPr>
          <p:nvPr>
            <p:ph type="subTitle" idx="1"/>
          </p:nvPr>
        </p:nvSpPr>
        <p:spPr>
          <a:xfrm>
            <a:off x="713225" y="2094017"/>
            <a:ext cx="3207900" cy="472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b="1">
                <a:solidFill>
                  <a:schemeClr val="lt2"/>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580" name="Google Shape;580;p22"/>
          <p:cNvSpPr txBox="1">
            <a:spLocks noGrp="1"/>
          </p:cNvSpPr>
          <p:nvPr>
            <p:ph type="title"/>
          </p:nvPr>
        </p:nvSpPr>
        <p:spPr>
          <a:xfrm>
            <a:off x="713225" y="1212251"/>
            <a:ext cx="3207900" cy="7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600">
                <a:solidFill>
                  <a:schemeClr val="dk2"/>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81" name="Google Shape;581;p22"/>
          <p:cNvSpPr txBox="1">
            <a:spLocks noGrp="1"/>
          </p:cNvSpPr>
          <p:nvPr>
            <p:ph type="subTitle" idx="2"/>
          </p:nvPr>
        </p:nvSpPr>
        <p:spPr>
          <a:xfrm>
            <a:off x="713225" y="2848317"/>
            <a:ext cx="3207900" cy="17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600"/>
              <a:buNone/>
              <a:defRPr>
                <a:solidFill>
                  <a:schemeClr val="lt2"/>
                </a:solidFill>
                <a:latin typeface="Roboto"/>
                <a:ea typeface="Roboto"/>
                <a:cs typeface="Roboto"/>
                <a:sym typeface="Roboto"/>
              </a:defRPr>
            </a:lvl1pPr>
            <a:lvl2pPr lvl="1" rtl="0">
              <a:spcBef>
                <a:spcPts val="1600"/>
              </a:spcBef>
              <a:spcAft>
                <a:spcPts val="0"/>
              </a:spcAft>
              <a:buClr>
                <a:schemeClr val="lt2"/>
              </a:buClr>
              <a:buSzPts val="1400"/>
              <a:buNone/>
              <a:defRPr>
                <a:solidFill>
                  <a:schemeClr val="lt2"/>
                </a:solidFill>
              </a:defRPr>
            </a:lvl2pPr>
            <a:lvl3pPr lvl="2" rtl="0">
              <a:spcBef>
                <a:spcPts val="1600"/>
              </a:spcBef>
              <a:spcAft>
                <a:spcPts val="0"/>
              </a:spcAft>
              <a:buClr>
                <a:schemeClr val="lt2"/>
              </a:buClr>
              <a:buSzPts val="1400"/>
              <a:buNone/>
              <a:defRPr>
                <a:solidFill>
                  <a:schemeClr val="lt2"/>
                </a:solidFill>
              </a:defRPr>
            </a:lvl3pPr>
            <a:lvl4pPr lvl="3" rtl="0">
              <a:spcBef>
                <a:spcPts val="1600"/>
              </a:spcBef>
              <a:spcAft>
                <a:spcPts val="0"/>
              </a:spcAft>
              <a:buClr>
                <a:schemeClr val="lt2"/>
              </a:buClr>
              <a:buSzPts val="1400"/>
              <a:buNone/>
              <a:defRPr>
                <a:solidFill>
                  <a:schemeClr val="lt2"/>
                </a:solidFill>
              </a:defRPr>
            </a:lvl4pPr>
            <a:lvl5pPr lvl="4" rtl="0">
              <a:spcBef>
                <a:spcPts val="1600"/>
              </a:spcBef>
              <a:spcAft>
                <a:spcPts val="0"/>
              </a:spcAft>
              <a:buClr>
                <a:schemeClr val="lt2"/>
              </a:buClr>
              <a:buSzPts val="1400"/>
              <a:buNone/>
              <a:defRPr>
                <a:solidFill>
                  <a:schemeClr val="lt2"/>
                </a:solidFill>
              </a:defRPr>
            </a:lvl5pPr>
            <a:lvl6pPr lvl="5" rtl="0">
              <a:spcBef>
                <a:spcPts val="1600"/>
              </a:spcBef>
              <a:spcAft>
                <a:spcPts val="0"/>
              </a:spcAft>
              <a:buClr>
                <a:schemeClr val="lt2"/>
              </a:buClr>
              <a:buSzPts val="1400"/>
              <a:buNone/>
              <a:defRPr>
                <a:solidFill>
                  <a:schemeClr val="lt2"/>
                </a:solidFill>
              </a:defRPr>
            </a:lvl6pPr>
            <a:lvl7pPr lvl="6" rtl="0">
              <a:spcBef>
                <a:spcPts val="1600"/>
              </a:spcBef>
              <a:spcAft>
                <a:spcPts val="0"/>
              </a:spcAft>
              <a:buClr>
                <a:schemeClr val="lt2"/>
              </a:buClr>
              <a:buSzPts val="1400"/>
              <a:buNone/>
              <a:defRPr>
                <a:solidFill>
                  <a:schemeClr val="lt2"/>
                </a:solidFill>
              </a:defRPr>
            </a:lvl7pPr>
            <a:lvl8pPr lvl="7" rtl="0">
              <a:spcBef>
                <a:spcPts val="1600"/>
              </a:spcBef>
              <a:spcAft>
                <a:spcPts val="0"/>
              </a:spcAft>
              <a:buClr>
                <a:schemeClr val="lt2"/>
              </a:buClr>
              <a:buSzPts val="1400"/>
              <a:buNone/>
              <a:defRPr>
                <a:solidFill>
                  <a:schemeClr val="lt2"/>
                </a:solidFill>
              </a:defRPr>
            </a:lvl8pPr>
            <a:lvl9pPr lvl="8" rtl="0">
              <a:spcBef>
                <a:spcPts val="1600"/>
              </a:spcBef>
              <a:spcAft>
                <a:spcPts val="1600"/>
              </a:spcAft>
              <a:buClr>
                <a:schemeClr val="lt2"/>
              </a:buClr>
              <a:buSzPts val="1400"/>
              <a:buNone/>
              <a:defRPr>
                <a:solidFill>
                  <a:schemeClr val="lt2"/>
                </a:solidFill>
              </a:defRPr>
            </a:lvl9pPr>
          </a:lstStyle>
          <a:p>
            <a:endParaRPr/>
          </a:p>
        </p:txBody>
      </p:sp>
      <p:sp>
        <p:nvSpPr>
          <p:cNvPr id="582" name="Google Shape;582;p22"/>
          <p:cNvSpPr txBox="1"/>
          <p:nvPr/>
        </p:nvSpPr>
        <p:spPr>
          <a:xfrm>
            <a:off x="3699875" y="5500633"/>
            <a:ext cx="4772700" cy="5912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chemeClr val="lt2"/>
                </a:solidFill>
                <a:latin typeface="Lato"/>
                <a:ea typeface="Lato"/>
                <a:cs typeface="Lato"/>
                <a:sym typeface="Lato"/>
              </a:rPr>
              <a:t>CREDITS: This presentation template was created by </a:t>
            </a:r>
            <a:r>
              <a:rPr lang="en" sz="1200">
                <a:solidFill>
                  <a:schemeClr val="lt2"/>
                </a:solidFill>
                <a:uFill>
                  <a:noFill/>
                </a:uFill>
                <a:latin typeface="Lato"/>
                <a:ea typeface="Lato"/>
                <a:cs typeface="Lato"/>
                <a:sym typeface="Lato"/>
                <a:hlinkClick r:id="rId2">
                  <a:extLst>
                    <a:ext uri="{A12FA001-AC4F-418D-AE19-62706E023703}">
                      <ahyp:hlinkClr xmlns:ahyp="http://schemas.microsoft.com/office/drawing/2018/hyperlinkcolor" val="tx"/>
                    </a:ext>
                  </a:extLst>
                </a:hlinkClick>
              </a:rPr>
              <a:t>Slidesgo</a:t>
            </a:r>
            <a:r>
              <a:rPr lang="en" sz="1200">
                <a:solidFill>
                  <a:schemeClr val="lt2"/>
                </a:solidFill>
                <a:latin typeface="Lato"/>
                <a:ea typeface="Lato"/>
                <a:cs typeface="Lato"/>
                <a:sym typeface="Lato"/>
              </a:rPr>
              <a:t>, including icons by </a:t>
            </a:r>
            <a:r>
              <a:rPr lang="en" sz="1200">
                <a:solidFill>
                  <a:schemeClr val="lt2"/>
                </a:solidFill>
                <a:uFill>
                  <a:noFill/>
                </a:uFill>
                <a:latin typeface="Lato"/>
                <a:ea typeface="Lato"/>
                <a:cs typeface="Lato"/>
                <a:sym typeface="Lato"/>
                <a:hlinkClick r:id="rId3">
                  <a:extLst>
                    <a:ext uri="{A12FA001-AC4F-418D-AE19-62706E023703}">
                      <ahyp:hlinkClr xmlns:ahyp="http://schemas.microsoft.com/office/drawing/2018/hyperlinkcolor" val="tx"/>
                    </a:ext>
                  </a:extLst>
                </a:hlinkClick>
              </a:rPr>
              <a:t>Flaticon</a:t>
            </a:r>
            <a:r>
              <a:rPr lang="en" sz="1200">
                <a:solidFill>
                  <a:schemeClr val="lt2"/>
                </a:solidFill>
                <a:latin typeface="Lato"/>
                <a:ea typeface="Lato"/>
                <a:cs typeface="Lato"/>
                <a:sym typeface="Lato"/>
              </a:rPr>
              <a:t>, and infographics &amp; images by </a:t>
            </a:r>
            <a:r>
              <a:rPr lang="en" sz="1200">
                <a:solidFill>
                  <a:schemeClr val="lt2"/>
                </a:solidFill>
                <a:uFill>
                  <a:noFill/>
                </a:uFill>
                <a:latin typeface="Lato"/>
                <a:ea typeface="Lato"/>
                <a:cs typeface="Lato"/>
                <a:sym typeface="Lato"/>
                <a:hlinkClick r:id="rId4">
                  <a:extLst>
                    <a:ext uri="{A12FA001-AC4F-418D-AE19-62706E023703}">
                      <ahyp:hlinkClr xmlns:ahyp="http://schemas.microsoft.com/office/drawing/2018/hyperlinkcolor" val="tx"/>
                    </a:ext>
                  </a:extLst>
                </a:hlinkClick>
              </a:rPr>
              <a:t>Freepik</a:t>
            </a:r>
            <a:r>
              <a:rPr lang="en" sz="1200">
                <a:solidFill>
                  <a:schemeClr val="lt2"/>
                </a:solidFill>
                <a:latin typeface="Lato"/>
                <a:ea typeface="Lato"/>
                <a:cs typeface="Lato"/>
                <a:sym typeface="Lato"/>
              </a:rPr>
              <a:t>. </a:t>
            </a:r>
            <a:endParaRPr sz="1200">
              <a:solidFill>
                <a:schemeClr val="lt2"/>
              </a:solidFill>
              <a:latin typeface="Lato"/>
              <a:ea typeface="Lato"/>
              <a:cs typeface="Lato"/>
              <a:sym typeface="Lato"/>
            </a:endParaRPr>
          </a:p>
          <a:p>
            <a:pPr marL="0" lvl="0" indent="0" algn="r" rtl="0">
              <a:spcBef>
                <a:spcPts val="300"/>
              </a:spcBef>
              <a:spcAft>
                <a:spcPts val="0"/>
              </a:spcAft>
              <a:buNone/>
            </a:pPr>
            <a:endParaRPr sz="1200">
              <a:solidFill>
                <a:schemeClr val="lt2"/>
              </a:solidFill>
              <a:latin typeface="Lato"/>
              <a:ea typeface="Lato"/>
              <a:cs typeface="Lato"/>
              <a:sym typeface="Lato"/>
            </a:endParaRPr>
          </a:p>
        </p:txBody>
      </p:sp>
      <p:grpSp>
        <p:nvGrpSpPr>
          <p:cNvPr id="583" name="Google Shape;583;p22"/>
          <p:cNvGrpSpPr/>
          <p:nvPr/>
        </p:nvGrpSpPr>
        <p:grpSpPr>
          <a:xfrm>
            <a:off x="5096296" y="1753416"/>
            <a:ext cx="289976" cy="561477"/>
            <a:chOff x="552550" y="2119500"/>
            <a:chExt cx="158275" cy="229850"/>
          </a:xfrm>
        </p:grpSpPr>
        <p:sp>
          <p:nvSpPr>
            <p:cNvPr id="584" name="Google Shape;584;p22"/>
            <p:cNvSpPr/>
            <p:nvPr/>
          </p:nvSpPr>
          <p:spPr>
            <a:xfrm>
              <a:off x="552550" y="2204500"/>
              <a:ext cx="158275" cy="144850"/>
            </a:xfrm>
            <a:custGeom>
              <a:avLst/>
              <a:gdLst/>
              <a:ahLst/>
              <a:cxnLst/>
              <a:rect l="l" t="t" r="r" b="b"/>
              <a:pathLst>
                <a:path w="6331" h="5794" extrusionOk="0">
                  <a:moveTo>
                    <a:pt x="3119" y="0"/>
                  </a:moveTo>
                  <a:cubicBezTo>
                    <a:pt x="1809" y="0"/>
                    <a:pt x="620" y="892"/>
                    <a:pt x="294" y="2221"/>
                  </a:cubicBezTo>
                  <a:cubicBezTo>
                    <a:pt x="0" y="3418"/>
                    <a:pt x="494" y="4624"/>
                    <a:pt x="1445" y="5294"/>
                  </a:cubicBezTo>
                  <a:cubicBezTo>
                    <a:pt x="1540" y="5360"/>
                    <a:pt x="1650" y="5381"/>
                    <a:pt x="1767" y="5381"/>
                  </a:cubicBezTo>
                  <a:cubicBezTo>
                    <a:pt x="1944" y="5381"/>
                    <a:pt x="2138" y="5335"/>
                    <a:pt x="2326" y="5335"/>
                  </a:cubicBezTo>
                  <a:cubicBezTo>
                    <a:pt x="2393" y="5335"/>
                    <a:pt x="2459" y="5341"/>
                    <a:pt x="2523" y="5357"/>
                  </a:cubicBezTo>
                  <a:cubicBezTo>
                    <a:pt x="2886" y="5445"/>
                    <a:pt x="3170" y="5794"/>
                    <a:pt x="3508" y="5794"/>
                  </a:cubicBezTo>
                  <a:cubicBezTo>
                    <a:pt x="3533" y="5794"/>
                    <a:pt x="3558" y="5792"/>
                    <a:pt x="3584" y="5787"/>
                  </a:cubicBezTo>
                  <a:cubicBezTo>
                    <a:pt x="4704" y="5607"/>
                    <a:pt x="5663" y="4776"/>
                    <a:pt x="5949" y="3604"/>
                  </a:cubicBezTo>
                  <a:cubicBezTo>
                    <a:pt x="6331" y="2042"/>
                    <a:pt x="5374" y="467"/>
                    <a:pt x="3814" y="85"/>
                  </a:cubicBezTo>
                  <a:cubicBezTo>
                    <a:pt x="3581" y="28"/>
                    <a:pt x="3348" y="0"/>
                    <a:pt x="3119"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22"/>
            <p:cNvSpPr/>
            <p:nvPr/>
          </p:nvSpPr>
          <p:spPr>
            <a:xfrm>
              <a:off x="605425" y="2119500"/>
              <a:ext cx="50800" cy="71600"/>
            </a:xfrm>
            <a:custGeom>
              <a:avLst/>
              <a:gdLst/>
              <a:ahLst/>
              <a:cxnLst/>
              <a:rect l="l" t="t" r="r" b="b"/>
              <a:pathLst>
                <a:path w="2032" h="2864" extrusionOk="0">
                  <a:moveTo>
                    <a:pt x="287" y="228"/>
                  </a:moveTo>
                  <a:cubicBezTo>
                    <a:pt x="517" y="328"/>
                    <a:pt x="1103" y="625"/>
                    <a:pt x="1437" y="1175"/>
                  </a:cubicBezTo>
                  <a:cubicBezTo>
                    <a:pt x="1773" y="1727"/>
                    <a:pt x="1765" y="2384"/>
                    <a:pt x="1747" y="2636"/>
                  </a:cubicBezTo>
                  <a:cubicBezTo>
                    <a:pt x="1516" y="2536"/>
                    <a:pt x="930" y="2239"/>
                    <a:pt x="595" y="1687"/>
                  </a:cubicBezTo>
                  <a:cubicBezTo>
                    <a:pt x="261" y="1135"/>
                    <a:pt x="269" y="480"/>
                    <a:pt x="287" y="228"/>
                  </a:cubicBezTo>
                  <a:close/>
                  <a:moveTo>
                    <a:pt x="148" y="0"/>
                  </a:moveTo>
                  <a:lnTo>
                    <a:pt x="133" y="97"/>
                  </a:lnTo>
                  <a:cubicBezTo>
                    <a:pt x="128" y="136"/>
                    <a:pt x="1" y="1025"/>
                    <a:pt x="454" y="1772"/>
                  </a:cubicBezTo>
                  <a:cubicBezTo>
                    <a:pt x="908" y="2520"/>
                    <a:pt x="1755" y="2818"/>
                    <a:pt x="1792" y="2831"/>
                  </a:cubicBezTo>
                  <a:lnTo>
                    <a:pt x="1886" y="2863"/>
                  </a:lnTo>
                  <a:lnTo>
                    <a:pt x="1900" y="2765"/>
                  </a:lnTo>
                  <a:cubicBezTo>
                    <a:pt x="1905" y="2728"/>
                    <a:pt x="2031" y="1837"/>
                    <a:pt x="1579" y="1090"/>
                  </a:cubicBezTo>
                  <a:cubicBezTo>
                    <a:pt x="1126" y="344"/>
                    <a:pt x="279" y="44"/>
                    <a:pt x="241" y="33"/>
                  </a:cubicBezTo>
                  <a:lnTo>
                    <a:pt x="14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6" name="Google Shape;586;p22"/>
            <p:cNvSpPr/>
            <p:nvPr/>
          </p:nvSpPr>
          <p:spPr>
            <a:xfrm>
              <a:off x="647925" y="2175000"/>
              <a:ext cx="59525" cy="24075"/>
            </a:xfrm>
            <a:custGeom>
              <a:avLst/>
              <a:gdLst/>
              <a:ahLst/>
              <a:cxnLst/>
              <a:rect l="l" t="t" r="r" b="b"/>
              <a:pathLst>
                <a:path w="2381" h="963" extrusionOk="0">
                  <a:moveTo>
                    <a:pt x="1261" y="165"/>
                  </a:moveTo>
                  <a:cubicBezTo>
                    <a:pt x="1631" y="165"/>
                    <a:pt x="1959" y="325"/>
                    <a:pt x="2113" y="412"/>
                  </a:cubicBezTo>
                  <a:cubicBezTo>
                    <a:pt x="1962" y="532"/>
                    <a:pt x="1620" y="764"/>
                    <a:pt x="1214" y="795"/>
                  </a:cubicBezTo>
                  <a:cubicBezTo>
                    <a:pt x="1182" y="797"/>
                    <a:pt x="1151" y="798"/>
                    <a:pt x="1121" y="798"/>
                  </a:cubicBezTo>
                  <a:cubicBezTo>
                    <a:pt x="750" y="798"/>
                    <a:pt x="420" y="638"/>
                    <a:pt x="266" y="550"/>
                  </a:cubicBezTo>
                  <a:cubicBezTo>
                    <a:pt x="418" y="430"/>
                    <a:pt x="759" y="198"/>
                    <a:pt x="1167" y="169"/>
                  </a:cubicBezTo>
                  <a:cubicBezTo>
                    <a:pt x="1198" y="166"/>
                    <a:pt x="1230" y="165"/>
                    <a:pt x="1261" y="165"/>
                  </a:cubicBezTo>
                  <a:close/>
                  <a:moveTo>
                    <a:pt x="1261" y="0"/>
                  </a:moveTo>
                  <a:cubicBezTo>
                    <a:pt x="1226" y="0"/>
                    <a:pt x="1190" y="2"/>
                    <a:pt x="1154" y="4"/>
                  </a:cubicBezTo>
                  <a:cubicBezTo>
                    <a:pt x="546" y="49"/>
                    <a:pt x="91" y="482"/>
                    <a:pt x="71" y="501"/>
                  </a:cubicBezTo>
                  <a:lnTo>
                    <a:pt x="0" y="569"/>
                  </a:lnTo>
                  <a:lnTo>
                    <a:pt x="81" y="627"/>
                  </a:lnTo>
                  <a:cubicBezTo>
                    <a:pt x="100" y="642"/>
                    <a:pt x="557" y="963"/>
                    <a:pt x="1119" y="963"/>
                  </a:cubicBezTo>
                  <a:cubicBezTo>
                    <a:pt x="1154" y="963"/>
                    <a:pt x="1190" y="961"/>
                    <a:pt x="1225" y="958"/>
                  </a:cubicBezTo>
                  <a:cubicBezTo>
                    <a:pt x="1835" y="913"/>
                    <a:pt x="2290" y="480"/>
                    <a:pt x="2309" y="461"/>
                  </a:cubicBezTo>
                  <a:lnTo>
                    <a:pt x="2380" y="393"/>
                  </a:lnTo>
                  <a:lnTo>
                    <a:pt x="2300" y="335"/>
                  </a:lnTo>
                  <a:cubicBezTo>
                    <a:pt x="2280" y="320"/>
                    <a:pt x="1824" y="0"/>
                    <a:pt x="1261"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7" name="Google Shape;587;p22"/>
            <p:cNvSpPr/>
            <p:nvPr/>
          </p:nvSpPr>
          <p:spPr>
            <a:xfrm>
              <a:off x="640625" y="2151775"/>
              <a:ext cx="45975" cy="69425"/>
            </a:xfrm>
            <a:custGeom>
              <a:avLst/>
              <a:gdLst/>
              <a:ahLst/>
              <a:cxnLst/>
              <a:rect l="l" t="t" r="r" b="b"/>
              <a:pathLst>
                <a:path w="1839" h="2777" extrusionOk="0">
                  <a:moveTo>
                    <a:pt x="1759" y="0"/>
                  </a:moveTo>
                  <a:cubicBezTo>
                    <a:pt x="759" y="544"/>
                    <a:pt x="68" y="1629"/>
                    <a:pt x="0" y="2766"/>
                  </a:cubicBezTo>
                  <a:lnTo>
                    <a:pt x="165" y="2776"/>
                  </a:lnTo>
                  <a:cubicBezTo>
                    <a:pt x="229" y="1695"/>
                    <a:pt x="886" y="662"/>
                    <a:pt x="1838" y="146"/>
                  </a:cubicBezTo>
                  <a:lnTo>
                    <a:pt x="1759"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8" name="Google Shape;588;p22"/>
            <p:cNvSpPr/>
            <p:nvPr/>
          </p:nvSpPr>
          <p:spPr>
            <a:xfrm>
              <a:off x="627150" y="2226575"/>
              <a:ext cx="35400" cy="10025"/>
            </a:xfrm>
            <a:custGeom>
              <a:avLst/>
              <a:gdLst/>
              <a:ahLst/>
              <a:cxnLst/>
              <a:rect l="l" t="t" r="r" b="b"/>
              <a:pathLst>
                <a:path w="1416" h="401" extrusionOk="0">
                  <a:moveTo>
                    <a:pt x="116" y="0"/>
                  </a:moveTo>
                  <a:lnTo>
                    <a:pt x="0" y="118"/>
                  </a:lnTo>
                  <a:cubicBezTo>
                    <a:pt x="189" y="305"/>
                    <a:pt x="454" y="401"/>
                    <a:pt x="717" y="401"/>
                  </a:cubicBezTo>
                  <a:cubicBezTo>
                    <a:pt x="972" y="401"/>
                    <a:pt x="1228" y="310"/>
                    <a:pt x="1415" y="133"/>
                  </a:cubicBezTo>
                  <a:lnTo>
                    <a:pt x="1301" y="13"/>
                  </a:lnTo>
                  <a:cubicBezTo>
                    <a:pt x="1147" y="160"/>
                    <a:pt x="932" y="233"/>
                    <a:pt x="717" y="233"/>
                  </a:cubicBezTo>
                  <a:cubicBezTo>
                    <a:pt x="494" y="233"/>
                    <a:pt x="272" y="155"/>
                    <a:pt x="116" y="0"/>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9" name="Google Shape;589;p22"/>
          <p:cNvGrpSpPr/>
          <p:nvPr/>
        </p:nvGrpSpPr>
        <p:grpSpPr>
          <a:xfrm>
            <a:off x="4930255" y="3388722"/>
            <a:ext cx="402009" cy="759772"/>
            <a:chOff x="1239625" y="2437525"/>
            <a:chExt cx="219425" cy="311025"/>
          </a:xfrm>
        </p:grpSpPr>
        <p:sp>
          <p:nvSpPr>
            <p:cNvPr id="590" name="Google Shape;590;p22"/>
            <p:cNvSpPr/>
            <p:nvPr/>
          </p:nvSpPr>
          <p:spPr>
            <a:xfrm>
              <a:off x="1239625" y="2460150"/>
              <a:ext cx="142600" cy="216100"/>
            </a:xfrm>
            <a:custGeom>
              <a:avLst/>
              <a:gdLst/>
              <a:ahLst/>
              <a:cxnLst/>
              <a:rect l="l" t="t" r="r" b="b"/>
              <a:pathLst>
                <a:path w="5704" h="8644" extrusionOk="0">
                  <a:moveTo>
                    <a:pt x="3402" y="1"/>
                  </a:moveTo>
                  <a:cubicBezTo>
                    <a:pt x="2268" y="307"/>
                    <a:pt x="1322" y="1038"/>
                    <a:pt x="738" y="2058"/>
                  </a:cubicBezTo>
                  <a:cubicBezTo>
                    <a:pt x="154" y="3077"/>
                    <a:pt x="1" y="4263"/>
                    <a:pt x="309" y="5395"/>
                  </a:cubicBezTo>
                  <a:cubicBezTo>
                    <a:pt x="838" y="7353"/>
                    <a:pt x="2618" y="8644"/>
                    <a:pt x="4555" y="8644"/>
                  </a:cubicBezTo>
                  <a:cubicBezTo>
                    <a:pt x="4934" y="8644"/>
                    <a:pt x="5320" y="8594"/>
                    <a:pt x="5704" y="8489"/>
                  </a:cubicBezTo>
                  <a:lnTo>
                    <a:pt x="5660" y="8331"/>
                  </a:lnTo>
                  <a:cubicBezTo>
                    <a:pt x="5291" y="8431"/>
                    <a:pt x="4920" y="8478"/>
                    <a:pt x="4555" y="8478"/>
                  </a:cubicBezTo>
                  <a:cubicBezTo>
                    <a:pt x="2691" y="8478"/>
                    <a:pt x="978" y="7236"/>
                    <a:pt x="467" y="5353"/>
                  </a:cubicBezTo>
                  <a:cubicBezTo>
                    <a:pt x="172" y="4261"/>
                    <a:pt x="319" y="3120"/>
                    <a:pt x="880" y="2139"/>
                  </a:cubicBezTo>
                  <a:cubicBezTo>
                    <a:pt x="1443" y="1159"/>
                    <a:pt x="2353" y="456"/>
                    <a:pt x="3444" y="159"/>
                  </a:cubicBezTo>
                  <a:lnTo>
                    <a:pt x="3402"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22"/>
            <p:cNvSpPr/>
            <p:nvPr/>
          </p:nvSpPr>
          <p:spPr>
            <a:xfrm>
              <a:off x="1314550" y="2437525"/>
              <a:ext cx="80300" cy="257900"/>
            </a:xfrm>
            <a:custGeom>
              <a:avLst/>
              <a:gdLst/>
              <a:ahLst/>
              <a:cxnLst/>
              <a:rect l="l" t="t" r="r" b="b"/>
              <a:pathLst>
                <a:path w="3212" h="10316" extrusionOk="0">
                  <a:moveTo>
                    <a:pt x="447" y="0"/>
                  </a:moveTo>
                  <a:lnTo>
                    <a:pt x="0" y="121"/>
                  </a:lnTo>
                  <a:lnTo>
                    <a:pt x="2765" y="10315"/>
                  </a:lnTo>
                  <a:lnTo>
                    <a:pt x="3212" y="10194"/>
                  </a:lnTo>
                  <a:lnTo>
                    <a:pt x="44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22"/>
            <p:cNvSpPr/>
            <p:nvPr/>
          </p:nvSpPr>
          <p:spPr>
            <a:xfrm>
              <a:off x="1256525" y="2478925"/>
              <a:ext cx="193800" cy="174700"/>
            </a:xfrm>
            <a:custGeom>
              <a:avLst/>
              <a:gdLst/>
              <a:ahLst/>
              <a:cxnLst/>
              <a:rect l="l" t="t" r="r" b="b"/>
              <a:pathLst>
                <a:path w="7752" h="6988" extrusionOk="0">
                  <a:moveTo>
                    <a:pt x="3878" y="0"/>
                  </a:moveTo>
                  <a:cubicBezTo>
                    <a:pt x="3576" y="0"/>
                    <a:pt x="3268" y="40"/>
                    <a:pt x="2962" y="123"/>
                  </a:cubicBezTo>
                  <a:cubicBezTo>
                    <a:pt x="1101" y="628"/>
                    <a:pt x="1" y="2547"/>
                    <a:pt x="506" y="4407"/>
                  </a:cubicBezTo>
                  <a:cubicBezTo>
                    <a:pt x="928" y="5963"/>
                    <a:pt x="2337" y="6988"/>
                    <a:pt x="3875" y="6988"/>
                  </a:cubicBezTo>
                  <a:cubicBezTo>
                    <a:pt x="4177" y="6988"/>
                    <a:pt x="4484" y="6948"/>
                    <a:pt x="4790" y="6865"/>
                  </a:cubicBezTo>
                  <a:cubicBezTo>
                    <a:pt x="6653" y="6360"/>
                    <a:pt x="7752" y="4441"/>
                    <a:pt x="7248" y="2580"/>
                  </a:cubicBezTo>
                  <a:cubicBezTo>
                    <a:pt x="6826" y="1024"/>
                    <a:pt x="5417" y="0"/>
                    <a:pt x="3878"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3" name="Google Shape;593;p22"/>
            <p:cNvSpPr/>
            <p:nvPr/>
          </p:nvSpPr>
          <p:spPr>
            <a:xfrm>
              <a:off x="1356825" y="2453950"/>
              <a:ext cx="86400" cy="86425"/>
            </a:xfrm>
            <a:custGeom>
              <a:avLst/>
              <a:gdLst/>
              <a:ahLst/>
              <a:cxnLst/>
              <a:rect l="l" t="t" r="r" b="b"/>
              <a:pathLst>
                <a:path w="3456" h="3457" extrusionOk="0">
                  <a:moveTo>
                    <a:pt x="882" y="0"/>
                  </a:moveTo>
                  <a:cubicBezTo>
                    <a:pt x="598" y="313"/>
                    <a:pt x="276" y="668"/>
                    <a:pt x="136" y="1109"/>
                  </a:cubicBezTo>
                  <a:cubicBezTo>
                    <a:pt x="1" y="1535"/>
                    <a:pt x="76" y="2108"/>
                    <a:pt x="485" y="2384"/>
                  </a:cubicBezTo>
                  <a:cubicBezTo>
                    <a:pt x="711" y="2535"/>
                    <a:pt x="985" y="2564"/>
                    <a:pt x="1250" y="2593"/>
                  </a:cubicBezTo>
                  <a:cubicBezTo>
                    <a:pt x="1534" y="2626"/>
                    <a:pt x="1801" y="2655"/>
                    <a:pt x="1992" y="2826"/>
                  </a:cubicBezTo>
                  <a:cubicBezTo>
                    <a:pt x="2063" y="2890"/>
                    <a:pt x="2121" y="2973"/>
                    <a:pt x="2182" y="3060"/>
                  </a:cubicBezTo>
                  <a:cubicBezTo>
                    <a:pt x="2289" y="3210"/>
                    <a:pt x="2399" y="3365"/>
                    <a:pt x="2584" y="3429"/>
                  </a:cubicBezTo>
                  <a:cubicBezTo>
                    <a:pt x="2637" y="3447"/>
                    <a:pt x="2691" y="3457"/>
                    <a:pt x="2744" y="3457"/>
                  </a:cubicBezTo>
                  <a:cubicBezTo>
                    <a:pt x="3005" y="3457"/>
                    <a:pt x="3252" y="3245"/>
                    <a:pt x="3346" y="3000"/>
                  </a:cubicBezTo>
                  <a:cubicBezTo>
                    <a:pt x="3456" y="2711"/>
                    <a:pt x="3405" y="2387"/>
                    <a:pt x="3367" y="2127"/>
                  </a:cubicBezTo>
                  <a:lnTo>
                    <a:pt x="3367" y="2127"/>
                  </a:lnTo>
                  <a:lnTo>
                    <a:pt x="3204" y="2151"/>
                  </a:lnTo>
                  <a:cubicBezTo>
                    <a:pt x="3243" y="2405"/>
                    <a:pt x="3286" y="2692"/>
                    <a:pt x="3191" y="2940"/>
                  </a:cubicBezTo>
                  <a:cubicBezTo>
                    <a:pt x="3121" y="3126"/>
                    <a:pt x="2932" y="3291"/>
                    <a:pt x="2742" y="3291"/>
                  </a:cubicBezTo>
                  <a:cubicBezTo>
                    <a:pt x="2707" y="3291"/>
                    <a:pt x="2673" y="3286"/>
                    <a:pt x="2639" y="3274"/>
                  </a:cubicBezTo>
                  <a:cubicBezTo>
                    <a:pt x="2503" y="3226"/>
                    <a:pt x="2413" y="3099"/>
                    <a:pt x="2318" y="2965"/>
                  </a:cubicBezTo>
                  <a:cubicBezTo>
                    <a:pt x="2253" y="2874"/>
                    <a:pt x="2187" y="2779"/>
                    <a:pt x="2102" y="2703"/>
                  </a:cubicBezTo>
                  <a:cubicBezTo>
                    <a:pt x="1872" y="2497"/>
                    <a:pt x="1564" y="2463"/>
                    <a:pt x="1267" y="2431"/>
                  </a:cubicBezTo>
                  <a:cubicBezTo>
                    <a:pt x="1011" y="2401"/>
                    <a:pt x="769" y="2376"/>
                    <a:pt x="577" y="2247"/>
                  </a:cubicBezTo>
                  <a:cubicBezTo>
                    <a:pt x="236" y="2017"/>
                    <a:pt x="175" y="1525"/>
                    <a:pt x="293" y="1159"/>
                  </a:cubicBezTo>
                  <a:cubicBezTo>
                    <a:pt x="422" y="752"/>
                    <a:pt x="732" y="412"/>
                    <a:pt x="1004" y="112"/>
                  </a:cubicBezTo>
                  <a:lnTo>
                    <a:pt x="882" y="0"/>
                  </a:ln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4" name="Google Shape;594;p22"/>
            <p:cNvSpPr/>
            <p:nvPr/>
          </p:nvSpPr>
          <p:spPr>
            <a:xfrm>
              <a:off x="1292275" y="2490050"/>
              <a:ext cx="47400" cy="171075"/>
            </a:xfrm>
            <a:custGeom>
              <a:avLst/>
              <a:gdLst/>
              <a:ahLst/>
              <a:cxnLst/>
              <a:rect l="l" t="t" r="r" b="b"/>
              <a:pathLst>
                <a:path w="1896" h="6843" extrusionOk="0">
                  <a:moveTo>
                    <a:pt x="18" y="1"/>
                  </a:moveTo>
                  <a:lnTo>
                    <a:pt x="1" y="164"/>
                  </a:lnTo>
                  <a:cubicBezTo>
                    <a:pt x="373" y="207"/>
                    <a:pt x="796" y="255"/>
                    <a:pt x="1119" y="483"/>
                  </a:cubicBezTo>
                  <a:cubicBezTo>
                    <a:pt x="1413" y="690"/>
                    <a:pt x="1605" y="1119"/>
                    <a:pt x="1421" y="1430"/>
                  </a:cubicBezTo>
                  <a:cubicBezTo>
                    <a:pt x="1338" y="1571"/>
                    <a:pt x="1187" y="1688"/>
                    <a:pt x="1040" y="1801"/>
                  </a:cubicBezTo>
                  <a:cubicBezTo>
                    <a:pt x="793" y="1992"/>
                    <a:pt x="536" y="2190"/>
                    <a:pt x="598" y="2511"/>
                  </a:cubicBezTo>
                  <a:cubicBezTo>
                    <a:pt x="648" y="2771"/>
                    <a:pt x="875" y="2892"/>
                    <a:pt x="1095" y="3010"/>
                  </a:cubicBezTo>
                  <a:cubicBezTo>
                    <a:pt x="1206" y="3070"/>
                    <a:pt x="1322" y="3131"/>
                    <a:pt x="1408" y="3210"/>
                  </a:cubicBezTo>
                  <a:cubicBezTo>
                    <a:pt x="1705" y="3481"/>
                    <a:pt x="1658" y="3998"/>
                    <a:pt x="1459" y="4367"/>
                  </a:cubicBezTo>
                  <a:cubicBezTo>
                    <a:pt x="1356" y="4559"/>
                    <a:pt x="1217" y="4738"/>
                    <a:pt x="1085" y="4909"/>
                  </a:cubicBezTo>
                  <a:cubicBezTo>
                    <a:pt x="945" y="5092"/>
                    <a:pt x="799" y="5279"/>
                    <a:pt x="690" y="5487"/>
                  </a:cubicBezTo>
                  <a:cubicBezTo>
                    <a:pt x="469" y="5904"/>
                    <a:pt x="407" y="6505"/>
                    <a:pt x="793" y="6843"/>
                  </a:cubicBezTo>
                  <a:lnTo>
                    <a:pt x="901" y="6718"/>
                  </a:lnTo>
                  <a:cubicBezTo>
                    <a:pt x="598" y="6452"/>
                    <a:pt x="638" y="5936"/>
                    <a:pt x="835" y="5565"/>
                  </a:cubicBezTo>
                  <a:cubicBezTo>
                    <a:pt x="938" y="5368"/>
                    <a:pt x="1079" y="5187"/>
                    <a:pt x="1216" y="5011"/>
                  </a:cubicBezTo>
                  <a:cubicBezTo>
                    <a:pt x="1353" y="4834"/>
                    <a:pt x="1493" y="4650"/>
                    <a:pt x="1603" y="4446"/>
                  </a:cubicBezTo>
                  <a:cubicBezTo>
                    <a:pt x="1827" y="4033"/>
                    <a:pt x="1895" y="3431"/>
                    <a:pt x="1519" y="3088"/>
                  </a:cubicBezTo>
                  <a:cubicBezTo>
                    <a:pt x="1417" y="2996"/>
                    <a:pt x="1293" y="2929"/>
                    <a:pt x="1172" y="2865"/>
                  </a:cubicBezTo>
                  <a:cubicBezTo>
                    <a:pt x="970" y="2757"/>
                    <a:pt x="795" y="2663"/>
                    <a:pt x="761" y="2481"/>
                  </a:cubicBezTo>
                  <a:cubicBezTo>
                    <a:pt x="717" y="2258"/>
                    <a:pt x="914" y="2106"/>
                    <a:pt x="1140" y="1932"/>
                  </a:cubicBezTo>
                  <a:cubicBezTo>
                    <a:pt x="1300" y="1810"/>
                    <a:pt x="1464" y="1682"/>
                    <a:pt x="1563" y="1514"/>
                  </a:cubicBezTo>
                  <a:cubicBezTo>
                    <a:pt x="1800" y="1112"/>
                    <a:pt x="1566" y="596"/>
                    <a:pt x="1212" y="347"/>
                  </a:cubicBezTo>
                  <a:cubicBezTo>
                    <a:pt x="856" y="97"/>
                    <a:pt x="412" y="46"/>
                    <a:pt x="18" y="1"/>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22"/>
            <p:cNvSpPr/>
            <p:nvPr/>
          </p:nvSpPr>
          <p:spPr>
            <a:xfrm>
              <a:off x="1369050" y="2547100"/>
              <a:ext cx="80800" cy="104825"/>
            </a:xfrm>
            <a:custGeom>
              <a:avLst/>
              <a:gdLst/>
              <a:ahLst/>
              <a:cxnLst/>
              <a:rect l="l" t="t" r="r" b="b"/>
              <a:pathLst>
                <a:path w="3232" h="4193" extrusionOk="0">
                  <a:moveTo>
                    <a:pt x="3067" y="0"/>
                  </a:moveTo>
                  <a:cubicBezTo>
                    <a:pt x="3004" y="618"/>
                    <a:pt x="2203" y="875"/>
                    <a:pt x="1861" y="956"/>
                  </a:cubicBezTo>
                  <a:lnTo>
                    <a:pt x="1713" y="991"/>
                  </a:lnTo>
                  <a:cubicBezTo>
                    <a:pt x="1187" y="1114"/>
                    <a:pt x="588" y="1253"/>
                    <a:pt x="281" y="1727"/>
                  </a:cubicBezTo>
                  <a:cubicBezTo>
                    <a:pt x="0" y="2161"/>
                    <a:pt x="62" y="2803"/>
                    <a:pt x="433" y="3287"/>
                  </a:cubicBezTo>
                  <a:cubicBezTo>
                    <a:pt x="775" y="3736"/>
                    <a:pt x="1288" y="3996"/>
                    <a:pt x="1745" y="4193"/>
                  </a:cubicBezTo>
                  <a:lnTo>
                    <a:pt x="1811" y="4041"/>
                  </a:lnTo>
                  <a:cubicBezTo>
                    <a:pt x="1374" y="3854"/>
                    <a:pt x="883" y="3605"/>
                    <a:pt x="564" y="3187"/>
                  </a:cubicBezTo>
                  <a:cubicBezTo>
                    <a:pt x="294" y="2836"/>
                    <a:pt x="134" y="2256"/>
                    <a:pt x="420" y="1816"/>
                  </a:cubicBezTo>
                  <a:cubicBezTo>
                    <a:pt x="690" y="1398"/>
                    <a:pt x="1229" y="1272"/>
                    <a:pt x="1751" y="1151"/>
                  </a:cubicBezTo>
                  <a:lnTo>
                    <a:pt x="1900" y="1117"/>
                  </a:lnTo>
                  <a:cubicBezTo>
                    <a:pt x="2276" y="1027"/>
                    <a:pt x="3157" y="739"/>
                    <a:pt x="3231" y="18"/>
                  </a:cubicBezTo>
                  <a:lnTo>
                    <a:pt x="3067" y="0"/>
                  </a:ln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22"/>
            <p:cNvSpPr/>
            <p:nvPr/>
          </p:nvSpPr>
          <p:spPr>
            <a:xfrm>
              <a:off x="1333075" y="2684350"/>
              <a:ext cx="125975" cy="64200"/>
            </a:xfrm>
            <a:custGeom>
              <a:avLst/>
              <a:gdLst/>
              <a:ahLst/>
              <a:cxnLst/>
              <a:rect l="l" t="t" r="r" b="b"/>
              <a:pathLst>
                <a:path w="5039" h="2568" extrusionOk="0">
                  <a:moveTo>
                    <a:pt x="3503" y="165"/>
                  </a:moveTo>
                  <a:cubicBezTo>
                    <a:pt x="4094" y="165"/>
                    <a:pt x="4640" y="542"/>
                    <a:pt x="4833" y="1122"/>
                  </a:cubicBezTo>
                  <a:lnTo>
                    <a:pt x="250" y="2364"/>
                  </a:lnTo>
                  <a:cubicBezTo>
                    <a:pt x="179" y="2027"/>
                    <a:pt x="234" y="1682"/>
                    <a:pt x="407" y="1380"/>
                  </a:cubicBezTo>
                  <a:cubicBezTo>
                    <a:pt x="592" y="1056"/>
                    <a:pt x="894" y="822"/>
                    <a:pt x="1256" y="725"/>
                  </a:cubicBezTo>
                  <a:lnTo>
                    <a:pt x="3137" y="213"/>
                  </a:lnTo>
                  <a:cubicBezTo>
                    <a:pt x="3260" y="181"/>
                    <a:pt x="3382" y="165"/>
                    <a:pt x="3503" y="165"/>
                  </a:cubicBezTo>
                  <a:close/>
                  <a:moveTo>
                    <a:pt x="3504" y="0"/>
                  </a:moveTo>
                  <a:cubicBezTo>
                    <a:pt x="3368" y="0"/>
                    <a:pt x="3230" y="18"/>
                    <a:pt x="3094" y="55"/>
                  </a:cubicBezTo>
                  <a:lnTo>
                    <a:pt x="1212" y="565"/>
                  </a:lnTo>
                  <a:cubicBezTo>
                    <a:pt x="809" y="675"/>
                    <a:pt x="471" y="935"/>
                    <a:pt x="263" y="1298"/>
                  </a:cubicBezTo>
                  <a:cubicBezTo>
                    <a:pt x="55" y="1661"/>
                    <a:pt x="0" y="2084"/>
                    <a:pt x="110" y="2489"/>
                  </a:cubicBezTo>
                  <a:lnTo>
                    <a:pt x="132" y="2568"/>
                  </a:lnTo>
                  <a:lnTo>
                    <a:pt x="5038" y="1236"/>
                  </a:lnTo>
                  <a:lnTo>
                    <a:pt x="5017" y="1157"/>
                  </a:lnTo>
                  <a:cubicBezTo>
                    <a:pt x="4828" y="460"/>
                    <a:pt x="4194" y="0"/>
                    <a:pt x="3504"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97" name="Google Shape;597;p22"/>
          <p:cNvSpPr/>
          <p:nvPr/>
        </p:nvSpPr>
        <p:spPr>
          <a:xfrm>
            <a:off x="6261956" y="1954689"/>
            <a:ext cx="119132" cy="158904"/>
          </a:xfrm>
          <a:custGeom>
            <a:avLst/>
            <a:gdLst/>
            <a:ahLst/>
            <a:cxnLst/>
            <a:rect l="l" t="t" r="r" b="b"/>
            <a:pathLst>
              <a:path w="2601" h="2602" extrusionOk="0">
                <a:moveTo>
                  <a:pt x="1563" y="320"/>
                </a:moveTo>
                <a:lnTo>
                  <a:pt x="1714" y="886"/>
                </a:lnTo>
                <a:lnTo>
                  <a:pt x="2282" y="1038"/>
                </a:lnTo>
                <a:lnTo>
                  <a:pt x="1867" y="1452"/>
                </a:lnTo>
                <a:lnTo>
                  <a:pt x="2019" y="2019"/>
                </a:lnTo>
                <a:lnTo>
                  <a:pt x="1451" y="1867"/>
                </a:lnTo>
                <a:lnTo>
                  <a:pt x="1036" y="2282"/>
                </a:lnTo>
                <a:lnTo>
                  <a:pt x="885" y="1715"/>
                </a:lnTo>
                <a:lnTo>
                  <a:pt x="318" y="1564"/>
                </a:lnTo>
                <a:lnTo>
                  <a:pt x="733" y="1149"/>
                </a:lnTo>
                <a:lnTo>
                  <a:pt x="581" y="583"/>
                </a:lnTo>
                <a:lnTo>
                  <a:pt x="581" y="583"/>
                </a:lnTo>
                <a:lnTo>
                  <a:pt x="1148" y="734"/>
                </a:lnTo>
                <a:lnTo>
                  <a:pt x="1563" y="320"/>
                </a:lnTo>
                <a:close/>
                <a:moveTo>
                  <a:pt x="1648" y="0"/>
                </a:moveTo>
                <a:lnTo>
                  <a:pt x="1099" y="550"/>
                </a:lnTo>
                <a:lnTo>
                  <a:pt x="347" y="349"/>
                </a:lnTo>
                <a:lnTo>
                  <a:pt x="549" y="1099"/>
                </a:lnTo>
                <a:lnTo>
                  <a:pt x="0" y="1649"/>
                </a:lnTo>
                <a:lnTo>
                  <a:pt x="751" y="1849"/>
                </a:lnTo>
                <a:lnTo>
                  <a:pt x="951" y="2601"/>
                </a:lnTo>
                <a:lnTo>
                  <a:pt x="1501" y="2051"/>
                </a:lnTo>
                <a:lnTo>
                  <a:pt x="2252" y="2253"/>
                </a:lnTo>
                <a:lnTo>
                  <a:pt x="2051" y="1502"/>
                </a:lnTo>
                <a:lnTo>
                  <a:pt x="2600" y="952"/>
                </a:lnTo>
                <a:lnTo>
                  <a:pt x="1850" y="750"/>
                </a:lnTo>
                <a:lnTo>
                  <a:pt x="164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8" name="Google Shape;598;p22"/>
          <p:cNvSpPr/>
          <p:nvPr/>
        </p:nvSpPr>
        <p:spPr>
          <a:xfrm>
            <a:off x="5714841" y="4044802"/>
            <a:ext cx="103834" cy="148095"/>
          </a:xfrm>
          <a:custGeom>
            <a:avLst/>
            <a:gdLst/>
            <a:ahLst/>
            <a:cxnLst/>
            <a:rect l="l" t="t" r="r" b="b"/>
            <a:pathLst>
              <a:path w="2267" h="2425" extrusionOk="0">
                <a:moveTo>
                  <a:pt x="1256" y="326"/>
                </a:moveTo>
                <a:lnTo>
                  <a:pt x="1450" y="806"/>
                </a:lnTo>
                <a:lnTo>
                  <a:pt x="1961" y="875"/>
                </a:lnTo>
                <a:lnTo>
                  <a:pt x="1645" y="1283"/>
                </a:lnTo>
                <a:lnTo>
                  <a:pt x="1839" y="1761"/>
                </a:lnTo>
                <a:lnTo>
                  <a:pt x="1327" y="1690"/>
                </a:lnTo>
                <a:lnTo>
                  <a:pt x="1011" y="2097"/>
                </a:lnTo>
                <a:lnTo>
                  <a:pt x="817" y="1619"/>
                </a:lnTo>
                <a:lnTo>
                  <a:pt x="306" y="1548"/>
                </a:lnTo>
                <a:lnTo>
                  <a:pt x="622" y="1141"/>
                </a:lnTo>
                <a:lnTo>
                  <a:pt x="428" y="664"/>
                </a:lnTo>
                <a:lnTo>
                  <a:pt x="428" y="664"/>
                </a:lnTo>
                <a:lnTo>
                  <a:pt x="940" y="735"/>
                </a:lnTo>
                <a:lnTo>
                  <a:pt x="1256" y="326"/>
                </a:lnTo>
                <a:close/>
                <a:moveTo>
                  <a:pt x="1301" y="1"/>
                </a:moveTo>
                <a:lnTo>
                  <a:pt x="867" y="559"/>
                </a:lnTo>
                <a:lnTo>
                  <a:pt x="169" y="462"/>
                </a:lnTo>
                <a:lnTo>
                  <a:pt x="169" y="462"/>
                </a:lnTo>
                <a:lnTo>
                  <a:pt x="435" y="1116"/>
                </a:lnTo>
                <a:lnTo>
                  <a:pt x="1" y="1672"/>
                </a:lnTo>
                <a:lnTo>
                  <a:pt x="700" y="1769"/>
                </a:lnTo>
                <a:lnTo>
                  <a:pt x="966" y="2424"/>
                </a:lnTo>
                <a:lnTo>
                  <a:pt x="1400" y="1866"/>
                </a:lnTo>
                <a:lnTo>
                  <a:pt x="2099" y="1963"/>
                </a:lnTo>
                <a:lnTo>
                  <a:pt x="1832" y="1309"/>
                </a:lnTo>
                <a:lnTo>
                  <a:pt x="2266" y="751"/>
                </a:lnTo>
                <a:lnTo>
                  <a:pt x="1568" y="654"/>
                </a:lnTo>
                <a:lnTo>
                  <a:pt x="1301"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99" name="Google Shape;599;p22"/>
          <p:cNvGrpSpPr/>
          <p:nvPr/>
        </p:nvGrpSpPr>
        <p:grpSpPr>
          <a:xfrm>
            <a:off x="5781279" y="1954693"/>
            <a:ext cx="599830" cy="687343"/>
            <a:chOff x="594550" y="2806500"/>
            <a:chExt cx="327400" cy="281375"/>
          </a:xfrm>
        </p:grpSpPr>
        <p:sp>
          <p:nvSpPr>
            <p:cNvPr id="600" name="Google Shape;600;p22"/>
            <p:cNvSpPr/>
            <p:nvPr/>
          </p:nvSpPr>
          <p:spPr>
            <a:xfrm>
              <a:off x="594550" y="2806500"/>
              <a:ext cx="327400" cy="281375"/>
            </a:xfrm>
            <a:custGeom>
              <a:avLst/>
              <a:gdLst/>
              <a:ahLst/>
              <a:cxnLst/>
              <a:rect l="l" t="t" r="r" b="b"/>
              <a:pathLst>
                <a:path w="13096" h="11255" extrusionOk="0">
                  <a:moveTo>
                    <a:pt x="278" y="375"/>
                  </a:moveTo>
                  <a:lnTo>
                    <a:pt x="12699" y="8400"/>
                  </a:lnTo>
                  <a:lnTo>
                    <a:pt x="3284" y="11051"/>
                  </a:lnTo>
                  <a:lnTo>
                    <a:pt x="278" y="375"/>
                  </a:lnTo>
                  <a:close/>
                  <a:moveTo>
                    <a:pt x="0" y="1"/>
                  </a:moveTo>
                  <a:lnTo>
                    <a:pt x="3170" y="11255"/>
                  </a:lnTo>
                  <a:lnTo>
                    <a:pt x="13096" y="8460"/>
                  </a:lnTo>
                  <a:lnTo>
                    <a:pt x="0"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1" name="Google Shape;601;p22"/>
            <p:cNvSpPr/>
            <p:nvPr/>
          </p:nvSpPr>
          <p:spPr>
            <a:xfrm>
              <a:off x="670075" y="2904900"/>
              <a:ext cx="156425" cy="134400"/>
            </a:xfrm>
            <a:custGeom>
              <a:avLst/>
              <a:gdLst/>
              <a:ahLst/>
              <a:cxnLst/>
              <a:rect l="l" t="t" r="r" b="b"/>
              <a:pathLst>
                <a:path w="6257" h="5376" extrusionOk="0">
                  <a:moveTo>
                    <a:pt x="278" y="375"/>
                  </a:moveTo>
                  <a:lnTo>
                    <a:pt x="5860" y="3981"/>
                  </a:lnTo>
                  <a:lnTo>
                    <a:pt x="1628" y="5172"/>
                  </a:lnTo>
                  <a:lnTo>
                    <a:pt x="278" y="375"/>
                  </a:lnTo>
                  <a:close/>
                  <a:moveTo>
                    <a:pt x="0" y="0"/>
                  </a:moveTo>
                  <a:lnTo>
                    <a:pt x="1515" y="5376"/>
                  </a:lnTo>
                  <a:lnTo>
                    <a:pt x="6257" y="4041"/>
                  </a:lnTo>
                  <a:lnTo>
                    <a:pt x="0"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2" name="Google Shape;602;p22"/>
            <p:cNvSpPr/>
            <p:nvPr/>
          </p:nvSpPr>
          <p:spPr>
            <a:xfrm>
              <a:off x="611250" y="2853550"/>
              <a:ext cx="17775" cy="8650"/>
            </a:xfrm>
            <a:custGeom>
              <a:avLst/>
              <a:gdLst/>
              <a:ahLst/>
              <a:cxnLst/>
              <a:rect l="l" t="t" r="r" b="b"/>
              <a:pathLst>
                <a:path w="711" h="346" extrusionOk="0">
                  <a:moveTo>
                    <a:pt x="665" y="0"/>
                  </a:moveTo>
                  <a:lnTo>
                    <a:pt x="0" y="187"/>
                  </a:lnTo>
                  <a:lnTo>
                    <a:pt x="46" y="346"/>
                  </a:lnTo>
                  <a:lnTo>
                    <a:pt x="710" y="158"/>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22"/>
            <p:cNvSpPr/>
            <p:nvPr/>
          </p:nvSpPr>
          <p:spPr>
            <a:xfrm>
              <a:off x="616500" y="2872175"/>
              <a:ext cx="17775" cy="8675"/>
            </a:xfrm>
            <a:custGeom>
              <a:avLst/>
              <a:gdLst/>
              <a:ahLst/>
              <a:cxnLst/>
              <a:rect l="l" t="t" r="r" b="b"/>
              <a:pathLst>
                <a:path w="711" h="347" extrusionOk="0">
                  <a:moveTo>
                    <a:pt x="665" y="1"/>
                  </a:moveTo>
                  <a:lnTo>
                    <a:pt x="0" y="188"/>
                  </a:lnTo>
                  <a:lnTo>
                    <a:pt x="45" y="346"/>
                  </a:lnTo>
                  <a:lnTo>
                    <a:pt x="710" y="159"/>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22"/>
            <p:cNvSpPr/>
            <p:nvPr/>
          </p:nvSpPr>
          <p:spPr>
            <a:xfrm>
              <a:off x="621775" y="2890850"/>
              <a:ext cx="17725" cy="8675"/>
            </a:xfrm>
            <a:custGeom>
              <a:avLst/>
              <a:gdLst/>
              <a:ahLst/>
              <a:cxnLst/>
              <a:rect l="l" t="t" r="r" b="b"/>
              <a:pathLst>
                <a:path w="709" h="347" extrusionOk="0">
                  <a:moveTo>
                    <a:pt x="665" y="1"/>
                  </a:moveTo>
                  <a:lnTo>
                    <a:pt x="1" y="186"/>
                  </a:lnTo>
                  <a:lnTo>
                    <a:pt x="44" y="346"/>
                  </a:lnTo>
                  <a:lnTo>
                    <a:pt x="709" y="159"/>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5" name="Google Shape;605;p22"/>
            <p:cNvSpPr/>
            <p:nvPr/>
          </p:nvSpPr>
          <p:spPr>
            <a:xfrm>
              <a:off x="627025" y="2909500"/>
              <a:ext cx="17775" cy="8650"/>
            </a:xfrm>
            <a:custGeom>
              <a:avLst/>
              <a:gdLst/>
              <a:ahLst/>
              <a:cxnLst/>
              <a:rect l="l" t="t" r="r" b="b"/>
              <a:pathLst>
                <a:path w="711" h="346" extrusionOk="0">
                  <a:moveTo>
                    <a:pt x="665" y="0"/>
                  </a:moveTo>
                  <a:lnTo>
                    <a:pt x="0" y="188"/>
                  </a:lnTo>
                  <a:lnTo>
                    <a:pt x="45" y="346"/>
                  </a:lnTo>
                  <a:lnTo>
                    <a:pt x="710" y="159"/>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6" name="Google Shape;606;p22"/>
            <p:cNvSpPr/>
            <p:nvPr/>
          </p:nvSpPr>
          <p:spPr>
            <a:xfrm>
              <a:off x="632275" y="2928125"/>
              <a:ext cx="17775" cy="8700"/>
            </a:xfrm>
            <a:custGeom>
              <a:avLst/>
              <a:gdLst/>
              <a:ahLst/>
              <a:cxnLst/>
              <a:rect l="l" t="t" r="r" b="b"/>
              <a:pathLst>
                <a:path w="711" h="348" extrusionOk="0">
                  <a:moveTo>
                    <a:pt x="665" y="1"/>
                  </a:moveTo>
                  <a:lnTo>
                    <a:pt x="0" y="188"/>
                  </a:lnTo>
                  <a:lnTo>
                    <a:pt x="45" y="348"/>
                  </a:lnTo>
                  <a:lnTo>
                    <a:pt x="710" y="161"/>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7" name="Google Shape;607;p22"/>
            <p:cNvSpPr/>
            <p:nvPr/>
          </p:nvSpPr>
          <p:spPr>
            <a:xfrm>
              <a:off x="637500" y="2946825"/>
              <a:ext cx="17775" cy="8650"/>
            </a:xfrm>
            <a:custGeom>
              <a:avLst/>
              <a:gdLst/>
              <a:ahLst/>
              <a:cxnLst/>
              <a:rect l="l" t="t" r="r" b="b"/>
              <a:pathLst>
                <a:path w="711" h="346" extrusionOk="0">
                  <a:moveTo>
                    <a:pt x="666" y="0"/>
                  </a:moveTo>
                  <a:lnTo>
                    <a:pt x="1" y="187"/>
                  </a:lnTo>
                  <a:lnTo>
                    <a:pt x="46" y="345"/>
                  </a:lnTo>
                  <a:lnTo>
                    <a:pt x="711" y="158"/>
                  </a:lnTo>
                  <a:lnTo>
                    <a:pt x="666"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22"/>
            <p:cNvSpPr/>
            <p:nvPr/>
          </p:nvSpPr>
          <p:spPr>
            <a:xfrm>
              <a:off x="642800" y="2965450"/>
              <a:ext cx="17725" cy="8650"/>
            </a:xfrm>
            <a:custGeom>
              <a:avLst/>
              <a:gdLst/>
              <a:ahLst/>
              <a:cxnLst/>
              <a:rect l="l" t="t" r="r" b="b"/>
              <a:pathLst>
                <a:path w="709" h="346" extrusionOk="0">
                  <a:moveTo>
                    <a:pt x="663" y="1"/>
                  </a:moveTo>
                  <a:lnTo>
                    <a:pt x="0" y="188"/>
                  </a:lnTo>
                  <a:lnTo>
                    <a:pt x="44" y="346"/>
                  </a:lnTo>
                  <a:lnTo>
                    <a:pt x="709" y="159"/>
                  </a:lnTo>
                  <a:lnTo>
                    <a:pt x="663"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22"/>
            <p:cNvSpPr/>
            <p:nvPr/>
          </p:nvSpPr>
          <p:spPr>
            <a:xfrm>
              <a:off x="648050" y="2984100"/>
              <a:ext cx="17725" cy="8700"/>
            </a:xfrm>
            <a:custGeom>
              <a:avLst/>
              <a:gdLst/>
              <a:ahLst/>
              <a:cxnLst/>
              <a:rect l="l" t="t" r="r" b="b"/>
              <a:pathLst>
                <a:path w="709" h="348" extrusionOk="0">
                  <a:moveTo>
                    <a:pt x="665" y="0"/>
                  </a:moveTo>
                  <a:lnTo>
                    <a:pt x="0" y="187"/>
                  </a:lnTo>
                  <a:lnTo>
                    <a:pt x="45" y="347"/>
                  </a:lnTo>
                  <a:lnTo>
                    <a:pt x="708" y="160"/>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0" name="Google Shape;610;p22"/>
            <p:cNvSpPr/>
            <p:nvPr/>
          </p:nvSpPr>
          <p:spPr>
            <a:xfrm>
              <a:off x="653275" y="3002775"/>
              <a:ext cx="17775" cy="8650"/>
            </a:xfrm>
            <a:custGeom>
              <a:avLst/>
              <a:gdLst/>
              <a:ahLst/>
              <a:cxnLst/>
              <a:rect l="l" t="t" r="r" b="b"/>
              <a:pathLst>
                <a:path w="711" h="346" extrusionOk="0">
                  <a:moveTo>
                    <a:pt x="666" y="0"/>
                  </a:moveTo>
                  <a:lnTo>
                    <a:pt x="1" y="188"/>
                  </a:lnTo>
                  <a:lnTo>
                    <a:pt x="46" y="346"/>
                  </a:lnTo>
                  <a:lnTo>
                    <a:pt x="711" y="158"/>
                  </a:lnTo>
                  <a:lnTo>
                    <a:pt x="666"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1" name="Google Shape;611;p22"/>
            <p:cNvSpPr/>
            <p:nvPr/>
          </p:nvSpPr>
          <p:spPr>
            <a:xfrm>
              <a:off x="658525" y="3021400"/>
              <a:ext cx="17775" cy="8700"/>
            </a:xfrm>
            <a:custGeom>
              <a:avLst/>
              <a:gdLst/>
              <a:ahLst/>
              <a:cxnLst/>
              <a:rect l="l" t="t" r="r" b="b"/>
              <a:pathLst>
                <a:path w="711" h="348" extrusionOk="0">
                  <a:moveTo>
                    <a:pt x="665" y="1"/>
                  </a:moveTo>
                  <a:lnTo>
                    <a:pt x="1" y="188"/>
                  </a:lnTo>
                  <a:lnTo>
                    <a:pt x="46" y="348"/>
                  </a:lnTo>
                  <a:lnTo>
                    <a:pt x="711" y="161"/>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22"/>
            <p:cNvSpPr/>
            <p:nvPr/>
          </p:nvSpPr>
          <p:spPr>
            <a:xfrm>
              <a:off x="663825" y="3040100"/>
              <a:ext cx="17725" cy="8650"/>
            </a:xfrm>
            <a:custGeom>
              <a:avLst/>
              <a:gdLst/>
              <a:ahLst/>
              <a:cxnLst/>
              <a:rect l="l" t="t" r="r" b="b"/>
              <a:pathLst>
                <a:path w="709" h="346" extrusionOk="0">
                  <a:moveTo>
                    <a:pt x="663" y="0"/>
                  </a:moveTo>
                  <a:lnTo>
                    <a:pt x="0" y="187"/>
                  </a:lnTo>
                  <a:lnTo>
                    <a:pt x="44" y="345"/>
                  </a:lnTo>
                  <a:lnTo>
                    <a:pt x="708" y="158"/>
                  </a:lnTo>
                  <a:lnTo>
                    <a:pt x="663"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22"/>
            <p:cNvSpPr/>
            <p:nvPr/>
          </p:nvSpPr>
          <p:spPr>
            <a:xfrm>
              <a:off x="669050" y="3058725"/>
              <a:ext cx="17750" cy="8650"/>
            </a:xfrm>
            <a:custGeom>
              <a:avLst/>
              <a:gdLst/>
              <a:ahLst/>
              <a:cxnLst/>
              <a:rect l="l" t="t" r="r" b="b"/>
              <a:pathLst>
                <a:path w="710" h="346" extrusionOk="0">
                  <a:moveTo>
                    <a:pt x="666" y="1"/>
                  </a:moveTo>
                  <a:lnTo>
                    <a:pt x="1" y="188"/>
                  </a:lnTo>
                  <a:lnTo>
                    <a:pt x="44" y="346"/>
                  </a:lnTo>
                  <a:lnTo>
                    <a:pt x="709" y="159"/>
                  </a:lnTo>
                  <a:lnTo>
                    <a:pt x="666"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4" name="Google Shape;614;p22"/>
          <p:cNvGrpSpPr/>
          <p:nvPr/>
        </p:nvGrpSpPr>
        <p:grpSpPr>
          <a:xfrm>
            <a:off x="6527801" y="2785551"/>
            <a:ext cx="591402" cy="536683"/>
            <a:chOff x="424025" y="3821725"/>
            <a:chExt cx="322800" cy="219700"/>
          </a:xfrm>
        </p:grpSpPr>
        <p:sp>
          <p:nvSpPr>
            <p:cNvPr id="615" name="Google Shape;615;p22"/>
            <p:cNvSpPr/>
            <p:nvPr/>
          </p:nvSpPr>
          <p:spPr>
            <a:xfrm>
              <a:off x="424025" y="3821725"/>
              <a:ext cx="322800" cy="219700"/>
            </a:xfrm>
            <a:custGeom>
              <a:avLst/>
              <a:gdLst/>
              <a:ahLst/>
              <a:cxnLst/>
              <a:rect l="l" t="t" r="r" b="b"/>
              <a:pathLst>
                <a:path w="12912" h="8788" extrusionOk="0">
                  <a:moveTo>
                    <a:pt x="3050" y="209"/>
                  </a:moveTo>
                  <a:lnTo>
                    <a:pt x="12445" y="3359"/>
                  </a:lnTo>
                  <a:lnTo>
                    <a:pt x="273" y="8494"/>
                  </a:lnTo>
                  <a:lnTo>
                    <a:pt x="273" y="8494"/>
                  </a:lnTo>
                  <a:lnTo>
                    <a:pt x="3050" y="209"/>
                  </a:lnTo>
                  <a:close/>
                  <a:moveTo>
                    <a:pt x="2947" y="1"/>
                  </a:moveTo>
                  <a:lnTo>
                    <a:pt x="0" y="8788"/>
                  </a:lnTo>
                  <a:lnTo>
                    <a:pt x="0" y="8788"/>
                  </a:lnTo>
                  <a:lnTo>
                    <a:pt x="12911" y="3341"/>
                  </a:lnTo>
                  <a:lnTo>
                    <a:pt x="2947"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22"/>
            <p:cNvSpPr/>
            <p:nvPr/>
          </p:nvSpPr>
          <p:spPr>
            <a:xfrm>
              <a:off x="481150" y="3871525"/>
              <a:ext cx="154700" cy="105325"/>
            </a:xfrm>
            <a:custGeom>
              <a:avLst/>
              <a:gdLst/>
              <a:ahLst/>
              <a:cxnLst/>
              <a:rect l="l" t="t" r="r" b="b"/>
              <a:pathLst>
                <a:path w="6188" h="4213" extrusionOk="0">
                  <a:moveTo>
                    <a:pt x="1515" y="208"/>
                  </a:moveTo>
                  <a:lnTo>
                    <a:pt x="5721" y="1619"/>
                  </a:lnTo>
                  <a:lnTo>
                    <a:pt x="271" y="3917"/>
                  </a:lnTo>
                  <a:lnTo>
                    <a:pt x="1515" y="208"/>
                  </a:lnTo>
                  <a:close/>
                  <a:moveTo>
                    <a:pt x="1412" y="0"/>
                  </a:moveTo>
                  <a:lnTo>
                    <a:pt x="0" y="4212"/>
                  </a:lnTo>
                  <a:lnTo>
                    <a:pt x="0" y="4212"/>
                  </a:lnTo>
                  <a:lnTo>
                    <a:pt x="6187" y="1601"/>
                  </a:lnTo>
                  <a:lnTo>
                    <a:pt x="1412"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22"/>
            <p:cNvSpPr/>
            <p:nvPr/>
          </p:nvSpPr>
          <p:spPr>
            <a:xfrm>
              <a:off x="690850" y="3890325"/>
              <a:ext cx="8800" cy="16000"/>
            </a:xfrm>
            <a:custGeom>
              <a:avLst/>
              <a:gdLst/>
              <a:ahLst/>
              <a:cxnLst/>
              <a:rect l="l" t="t" r="r" b="b"/>
              <a:pathLst>
                <a:path w="352" h="640" extrusionOk="0">
                  <a:moveTo>
                    <a:pt x="195" y="0"/>
                  </a:moveTo>
                  <a:lnTo>
                    <a:pt x="0" y="588"/>
                  </a:lnTo>
                  <a:lnTo>
                    <a:pt x="155" y="639"/>
                  </a:lnTo>
                  <a:lnTo>
                    <a:pt x="352" y="53"/>
                  </a:lnTo>
                  <a:lnTo>
                    <a:pt x="19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8" name="Google Shape;618;p22"/>
            <p:cNvSpPr/>
            <p:nvPr/>
          </p:nvSpPr>
          <p:spPr>
            <a:xfrm>
              <a:off x="674350" y="3884800"/>
              <a:ext cx="8850" cy="16000"/>
            </a:xfrm>
            <a:custGeom>
              <a:avLst/>
              <a:gdLst/>
              <a:ahLst/>
              <a:cxnLst/>
              <a:rect l="l" t="t" r="r" b="b"/>
              <a:pathLst>
                <a:path w="354" h="640" extrusionOk="0">
                  <a:moveTo>
                    <a:pt x="197" y="0"/>
                  </a:moveTo>
                  <a:lnTo>
                    <a:pt x="0" y="588"/>
                  </a:lnTo>
                  <a:lnTo>
                    <a:pt x="157" y="639"/>
                  </a:lnTo>
                  <a:lnTo>
                    <a:pt x="354" y="53"/>
                  </a:lnTo>
                  <a:lnTo>
                    <a:pt x="19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9" name="Google Shape;619;p22"/>
            <p:cNvSpPr/>
            <p:nvPr/>
          </p:nvSpPr>
          <p:spPr>
            <a:xfrm>
              <a:off x="657875" y="3879275"/>
              <a:ext cx="8875" cy="16000"/>
            </a:xfrm>
            <a:custGeom>
              <a:avLst/>
              <a:gdLst/>
              <a:ahLst/>
              <a:cxnLst/>
              <a:rect l="l" t="t" r="r" b="b"/>
              <a:pathLst>
                <a:path w="355" h="640" extrusionOk="0">
                  <a:moveTo>
                    <a:pt x="198" y="0"/>
                  </a:moveTo>
                  <a:lnTo>
                    <a:pt x="1" y="587"/>
                  </a:lnTo>
                  <a:lnTo>
                    <a:pt x="157" y="639"/>
                  </a:lnTo>
                  <a:lnTo>
                    <a:pt x="354" y="53"/>
                  </a:lnTo>
                  <a:lnTo>
                    <a:pt x="19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22"/>
            <p:cNvSpPr/>
            <p:nvPr/>
          </p:nvSpPr>
          <p:spPr>
            <a:xfrm>
              <a:off x="641425" y="3873725"/>
              <a:ext cx="8850" cy="16025"/>
            </a:xfrm>
            <a:custGeom>
              <a:avLst/>
              <a:gdLst/>
              <a:ahLst/>
              <a:cxnLst/>
              <a:rect l="l" t="t" r="r" b="b"/>
              <a:pathLst>
                <a:path w="354" h="641" extrusionOk="0">
                  <a:moveTo>
                    <a:pt x="197" y="1"/>
                  </a:moveTo>
                  <a:lnTo>
                    <a:pt x="0" y="588"/>
                  </a:lnTo>
                  <a:lnTo>
                    <a:pt x="157" y="640"/>
                  </a:lnTo>
                  <a:lnTo>
                    <a:pt x="354" y="54"/>
                  </a:lnTo>
                  <a:lnTo>
                    <a:pt x="197"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22"/>
            <p:cNvSpPr/>
            <p:nvPr/>
          </p:nvSpPr>
          <p:spPr>
            <a:xfrm>
              <a:off x="624950" y="3868250"/>
              <a:ext cx="8875" cy="16000"/>
            </a:xfrm>
            <a:custGeom>
              <a:avLst/>
              <a:gdLst/>
              <a:ahLst/>
              <a:cxnLst/>
              <a:rect l="l" t="t" r="r" b="b"/>
              <a:pathLst>
                <a:path w="355" h="640" extrusionOk="0">
                  <a:moveTo>
                    <a:pt x="198" y="1"/>
                  </a:moveTo>
                  <a:lnTo>
                    <a:pt x="1" y="586"/>
                  </a:lnTo>
                  <a:lnTo>
                    <a:pt x="158" y="640"/>
                  </a:lnTo>
                  <a:lnTo>
                    <a:pt x="354" y="52"/>
                  </a:lnTo>
                  <a:lnTo>
                    <a:pt x="198"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2" name="Google Shape;622;p22"/>
            <p:cNvSpPr/>
            <p:nvPr/>
          </p:nvSpPr>
          <p:spPr>
            <a:xfrm>
              <a:off x="608500" y="3862725"/>
              <a:ext cx="8850" cy="16000"/>
            </a:xfrm>
            <a:custGeom>
              <a:avLst/>
              <a:gdLst/>
              <a:ahLst/>
              <a:cxnLst/>
              <a:rect l="l" t="t" r="r" b="b"/>
              <a:pathLst>
                <a:path w="354" h="640" extrusionOk="0">
                  <a:moveTo>
                    <a:pt x="197" y="0"/>
                  </a:moveTo>
                  <a:lnTo>
                    <a:pt x="1" y="586"/>
                  </a:lnTo>
                  <a:lnTo>
                    <a:pt x="157" y="639"/>
                  </a:lnTo>
                  <a:lnTo>
                    <a:pt x="354" y="52"/>
                  </a:lnTo>
                  <a:lnTo>
                    <a:pt x="19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3" name="Google Shape;623;p22"/>
            <p:cNvSpPr/>
            <p:nvPr/>
          </p:nvSpPr>
          <p:spPr>
            <a:xfrm>
              <a:off x="592050" y="3857200"/>
              <a:ext cx="8800" cy="16000"/>
            </a:xfrm>
            <a:custGeom>
              <a:avLst/>
              <a:gdLst/>
              <a:ahLst/>
              <a:cxnLst/>
              <a:rect l="l" t="t" r="r" b="b"/>
              <a:pathLst>
                <a:path w="352" h="640" extrusionOk="0">
                  <a:moveTo>
                    <a:pt x="197" y="0"/>
                  </a:moveTo>
                  <a:lnTo>
                    <a:pt x="0" y="586"/>
                  </a:lnTo>
                  <a:lnTo>
                    <a:pt x="157" y="639"/>
                  </a:lnTo>
                  <a:lnTo>
                    <a:pt x="352" y="52"/>
                  </a:lnTo>
                  <a:lnTo>
                    <a:pt x="19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4" name="Google Shape;624;p22"/>
            <p:cNvSpPr/>
            <p:nvPr/>
          </p:nvSpPr>
          <p:spPr>
            <a:xfrm>
              <a:off x="575550" y="3851675"/>
              <a:ext cx="8850" cy="16000"/>
            </a:xfrm>
            <a:custGeom>
              <a:avLst/>
              <a:gdLst/>
              <a:ahLst/>
              <a:cxnLst/>
              <a:rect l="l" t="t" r="r" b="b"/>
              <a:pathLst>
                <a:path w="354" h="640" extrusionOk="0">
                  <a:moveTo>
                    <a:pt x="197" y="0"/>
                  </a:moveTo>
                  <a:lnTo>
                    <a:pt x="0" y="588"/>
                  </a:lnTo>
                  <a:lnTo>
                    <a:pt x="157" y="639"/>
                  </a:lnTo>
                  <a:lnTo>
                    <a:pt x="354" y="54"/>
                  </a:lnTo>
                  <a:lnTo>
                    <a:pt x="19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5" name="Google Shape;625;p22"/>
            <p:cNvSpPr/>
            <p:nvPr/>
          </p:nvSpPr>
          <p:spPr>
            <a:xfrm>
              <a:off x="559075" y="3846150"/>
              <a:ext cx="8875" cy="16000"/>
            </a:xfrm>
            <a:custGeom>
              <a:avLst/>
              <a:gdLst/>
              <a:ahLst/>
              <a:cxnLst/>
              <a:rect l="l" t="t" r="r" b="b"/>
              <a:pathLst>
                <a:path w="355" h="640" extrusionOk="0">
                  <a:moveTo>
                    <a:pt x="198" y="0"/>
                  </a:moveTo>
                  <a:lnTo>
                    <a:pt x="1" y="588"/>
                  </a:lnTo>
                  <a:lnTo>
                    <a:pt x="157" y="639"/>
                  </a:lnTo>
                  <a:lnTo>
                    <a:pt x="354" y="53"/>
                  </a:lnTo>
                  <a:lnTo>
                    <a:pt x="19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22"/>
            <p:cNvSpPr/>
            <p:nvPr/>
          </p:nvSpPr>
          <p:spPr>
            <a:xfrm>
              <a:off x="542625" y="3840625"/>
              <a:ext cx="8850" cy="16000"/>
            </a:xfrm>
            <a:custGeom>
              <a:avLst/>
              <a:gdLst/>
              <a:ahLst/>
              <a:cxnLst/>
              <a:rect l="l" t="t" r="r" b="b"/>
              <a:pathLst>
                <a:path w="354" h="640" extrusionOk="0">
                  <a:moveTo>
                    <a:pt x="197" y="0"/>
                  </a:moveTo>
                  <a:lnTo>
                    <a:pt x="0" y="588"/>
                  </a:lnTo>
                  <a:lnTo>
                    <a:pt x="157" y="639"/>
                  </a:lnTo>
                  <a:lnTo>
                    <a:pt x="354" y="53"/>
                  </a:lnTo>
                  <a:lnTo>
                    <a:pt x="197"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22"/>
            <p:cNvSpPr/>
            <p:nvPr/>
          </p:nvSpPr>
          <p:spPr>
            <a:xfrm>
              <a:off x="526150" y="3835100"/>
              <a:ext cx="8875" cy="16025"/>
            </a:xfrm>
            <a:custGeom>
              <a:avLst/>
              <a:gdLst/>
              <a:ahLst/>
              <a:cxnLst/>
              <a:rect l="l" t="t" r="r" b="b"/>
              <a:pathLst>
                <a:path w="355" h="641" extrusionOk="0">
                  <a:moveTo>
                    <a:pt x="198" y="0"/>
                  </a:moveTo>
                  <a:lnTo>
                    <a:pt x="1" y="587"/>
                  </a:lnTo>
                  <a:lnTo>
                    <a:pt x="158" y="641"/>
                  </a:lnTo>
                  <a:lnTo>
                    <a:pt x="354" y="53"/>
                  </a:lnTo>
                  <a:lnTo>
                    <a:pt x="19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8" name="Google Shape;628;p22"/>
            <p:cNvSpPr/>
            <p:nvPr/>
          </p:nvSpPr>
          <p:spPr>
            <a:xfrm>
              <a:off x="509700" y="3829600"/>
              <a:ext cx="8850" cy="16000"/>
            </a:xfrm>
            <a:custGeom>
              <a:avLst/>
              <a:gdLst/>
              <a:ahLst/>
              <a:cxnLst/>
              <a:rect l="l" t="t" r="r" b="b"/>
              <a:pathLst>
                <a:path w="354" h="640" extrusionOk="0">
                  <a:moveTo>
                    <a:pt x="197" y="1"/>
                  </a:moveTo>
                  <a:lnTo>
                    <a:pt x="1" y="586"/>
                  </a:lnTo>
                  <a:lnTo>
                    <a:pt x="157" y="640"/>
                  </a:lnTo>
                  <a:lnTo>
                    <a:pt x="354" y="52"/>
                  </a:lnTo>
                  <a:lnTo>
                    <a:pt x="197"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29" name="Google Shape;629;p22"/>
          <p:cNvSpPr/>
          <p:nvPr/>
        </p:nvSpPr>
        <p:spPr>
          <a:xfrm>
            <a:off x="7640303" y="4173006"/>
            <a:ext cx="200707" cy="256372"/>
          </a:xfrm>
          <a:custGeom>
            <a:avLst/>
            <a:gdLst/>
            <a:ahLst/>
            <a:cxnLst/>
            <a:rect l="l" t="t" r="r" b="b"/>
            <a:pathLst>
              <a:path w="4382" h="4198" extrusionOk="0">
                <a:moveTo>
                  <a:pt x="3044" y="165"/>
                </a:moveTo>
                <a:cubicBezTo>
                  <a:pt x="3201" y="165"/>
                  <a:pt x="3358" y="198"/>
                  <a:pt x="3507" y="265"/>
                </a:cubicBezTo>
                <a:cubicBezTo>
                  <a:pt x="3783" y="389"/>
                  <a:pt x="3996" y="613"/>
                  <a:pt x="4104" y="896"/>
                </a:cubicBezTo>
                <a:cubicBezTo>
                  <a:pt x="4212" y="1180"/>
                  <a:pt x="4202" y="1488"/>
                  <a:pt x="4078" y="1766"/>
                </a:cubicBezTo>
                <a:lnTo>
                  <a:pt x="3089" y="3980"/>
                </a:lnTo>
                <a:lnTo>
                  <a:pt x="875" y="2987"/>
                </a:lnTo>
                <a:cubicBezTo>
                  <a:pt x="597" y="2863"/>
                  <a:pt x="386" y="2639"/>
                  <a:pt x="278" y="2356"/>
                </a:cubicBezTo>
                <a:cubicBezTo>
                  <a:pt x="169" y="2072"/>
                  <a:pt x="178" y="1764"/>
                  <a:pt x="302" y="1488"/>
                </a:cubicBezTo>
                <a:cubicBezTo>
                  <a:pt x="426" y="1211"/>
                  <a:pt x="649" y="999"/>
                  <a:pt x="933" y="891"/>
                </a:cubicBezTo>
                <a:cubicBezTo>
                  <a:pt x="1065" y="841"/>
                  <a:pt x="1202" y="815"/>
                  <a:pt x="1339" y="815"/>
                </a:cubicBezTo>
                <a:cubicBezTo>
                  <a:pt x="1496" y="815"/>
                  <a:pt x="1654" y="849"/>
                  <a:pt x="1803" y="915"/>
                </a:cubicBezTo>
                <a:lnTo>
                  <a:pt x="1945" y="980"/>
                </a:lnTo>
                <a:lnTo>
                  <a:pt x="2006" y="838"/>
                </a:lnTo>
                <a:cubicBezTo>
                  <a:pt x="2130" y="562"/>
                  <a:pt x="2353" y="349"/>
                  <a:pt x="2637" y="241"/>
                </a:cubicBezTo>
                <a:cubicBezTo>
                  <a:pt x="2769" y="190"/>
                  <a:pt x="2906" y="165"/>
                  <a:pt x="3044" y="165"/>
                </a:cubicBezTo>
                <a:close/>
                <a:moveTo>
                  <a:pt x="3044" y="1"/>
                </a:moveTo>
                <a:cubicBezTo>
                  <a:pt x="2887" y="1"/>
                  <a:pt x="2730" y="30"/>
                  <a:pt x="2579" y="87"/>
                </a:cubicBezTo>
                <a:cubicBezTo>
                  <a:pt x="2258" y="210"/>
                  <a:pt x="2003" y="449"/>
                  <a:pt x="1861" y="760"/>
                </a:cubicBezTo>
                <a:cubicBezTo>
                  <a:pt x="1694" y="688"/>
                  <a:pt x="1517" y="651"/>
                  <a:pt x="1341" y="651"/>
                </a:cubicBezTo>
                <a:cubicBezTo>
                  <a:pt x="1183" y="651"/>
                  <a:pt x="1026" y="680"/>
                  <a:pt x="875" y="738"/>
                </a:cubicBezTo>
                <a:cubicBezTo>
                  <a:pt x="549" y="860"/>
                  <a:pt x="292" y="1104"/>
                  <a:pt x="152" y="1420"/>
                </a:cubicBezTo>
                <a:cubicBezTo>
                  <a:pt x="10" y="1737"/>
                  <a:pt x="0" y="2090"/>
                  <a:pt x="123" y="2414"/>
                </a:cubicBezTo>
                <a:cubicBezTo>
                  <a:pt x="247" y="2739"/>
                  <a:pt x="491" y="2995"/>
                  <a:pt x="807" y="3139"/>
                </a:cubicBezTo>
                <a:lnTo>
                  <a:pt x="3171" y="4198"/>
                </a:lnTo>
                <a:lnTo>
                  <a:pt x="4201" y="1898"/>
                </a:lnTo>
                <a:lnTo>
                  <a:pt x="4230" y="1832"/>
                </a:lnTo>
                <a:cubicBezTo>
                  <a:pt x="4372" y="1516"/>
                  <a:pt x="4381" y="1162"/>
                  <a:pt x="4257" y="836"/>
                </a:cubicBezTo>
                <a:cubicBezTo>
                  <a:pt x="4133" y="513"/>
                  <a:pt x="3891" y="257"/>
                  <a:pt x="3574" y="115"/>
                </a:cubicBezTo>
                <a:cubicBezTo>
                  <a:pt x="3404" y="39"/>
                  <a:pt x="3224" y="1"/>
                  <a:pt x="3044"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22"/>
          <p:cNvSpPr/>
          <p:nvPr/>
        </p:nvSpPr>
        <p:spPr>
          <a:xfrm>
            <a:off x="5709653" y="3364052"/>
            <a:ext cx="152660" cy="199699"/>
          </a:xfrm>
          <a:custGeom>
            <a:avLst/>
            <a:gdLst/>
            <a:ahLst/>
            <a:cxnLst/>
            <a:rect l="l" t="t" r="r" b="b"/>
            <a:pathLst>
              <a:path w="3333" h="3270" extrusionOk="0">
                <a:moveTo>
                  <a:pt x="1088" y="165"/>
                </a:moveTo>
                <a:cubicBezTo>
                  <a:pt x="1282" y="165"/>
                  <a:pt x="1469" y="228"/>
                  <a:pt x="1625" y="347"/>
                </a:cubicBezTo>
                <a:cubicBezTo>
                  <a:pt x="1816" y="493"/>
                  <a:pt x="1937" y="702"/>
                  <a:pt x="1969" y="938"/>
                </a:cubicBezTo>
                <a:lnTo>
                  <a:pt x="1989" y="1078"/>
                </a:lnTo>
                <a:lnTo>
                  <a:pt x="2127" y="1057"/>
                </a:lnTo>
                <a:cubicBezTo>
                  <a:pt x="2168" y="1052"/>
                  <a:pt x="2209" y="1049"/>
                  <a:pt x="2250" y="1049"/>
                </a:cubicBezTo>
                <a:cubicBezTo>
                  <a:pt x="2443" y="1049"/>
                  <a:pt x="2630" y="1112"/>
                  <a:pt x="2787" y="1232"/>
                </a:cubicBezTo>
                <a:cubicBezTo>
                  <a:pt x="2976" y="1377"/>
                  <a:pt x="3099" y="1585"/>
                  <a:pt x="3131" y="1822"/>
                </a:cubicBezTo>
                <a:cubicBezTo>
                  <a:pt x="3163" y="2058"/>
                  <a:pt x="3102" y="2292"/>
                  <a:pt x="2957" y="2482"/>
                </a:cubicBezTo>
                <a:cubicBezTo>
                  <a:pt x="2813" y="2671"/>
                  <a:pt x="2603" y="2794"/>
                  <a:pt x="2366" y="2826"/>
                </a:cubicBezTo>
                <a:lnTo>
                  <a:pt x="460" y="3084"/>
                </a:lnTo>
                <a:lnTo>
                  <a:pt x="202" y="1177"/>
                </a:lnTo>
                <a:cubicBezTo>
                  <a:pt x="170" y="941"/>
                  <a:pt x="231" y="707"/>
                  <a:pt x="376" y="517"/>
                </a:cubicBezTo>
                <a:cubicBezTo>
                  <a:pt x="520" y="328"/>
                  <a:pt x="730" y="205"/>
                  <a:pt x="965" y="173"/>
                </a:cubicBezTo>
                <a:cubicBezTo>
                  <a:pt x="1007" y="168"/>
                  <a:pt x="1048" y="165"/>
                  <a:pt x="1088" y="165"/>
                </a:cubicBezTo>
                <a:close/>
                <a:moveTo>
                  <a:pt x="1088" y="0"/>
                </a:moveTo>
                <a:cubicBezTo>
                  <a:pt x="1040" y="0"/>
                  <a:pt x="992" y="3"/>
                  <a:pt x="943" y="10"/>
                </a:cubicBezTo>
                <a:cubicBezTo>
                  <a:pt x="664" y="49"/>
                  <a:pt x="415" y="192"/>
                  <a:pt x="244" y="417"/>
                </a:cubicBezTo>
                <a:cubicBezTo>
                  <a:pt x="73" y="641"/>
                  <a:pt x="0" y="920"/>
                  <a:pt x="38" y="1199"/>
                </a:cubicBezTo>
                <a:lnTo>
                  <a:pt x="318" y="3270"/>
                </a:lnTo>
                <a:lnTo>
                  <a:pt x="2332" y="2997"/>
                </a:lnTo>
                <a:lnTo>
                  <a:pt x="2389" y="2989"/>
                </a:lnTo>
                <a:cubicBezTo>
                  <a:pt x="2669" y="2950"/>
                  <a:pt x="2918" y="2807"/>
                  <a:pt x="3087" y="2581"/>
                </a:cubicBezTo>
                <a:cubicBezTo>
                  <a:pt x="3259" y="2356"/>
                  <a:pt x="3333" y="2079"/>
                  <a:pt x="3294" y="1800"/>
                </a:cubicBezTo>
                <a:cubicBezTo>
                  <a:pt x="3255" y="1521"/>
                  <a:pt x="3112" y="1272"/>
                  <a:pt x="2886" y="1101"/>
                </a:cubicBezTo>
                <a:cubicBezTo>
                  <a:pt x="2700" y="959"/>
                  <a:pt x="2478" y="884"/>
                  <a:pt x="2248" y="884"/>
                </a:cubicBezTo>
                <a:cubicBezTo>
                  <a:pt x="2209" y="884"/>
                  <a:pt x="2169" y="887"/>
                  <a:pt x="2129" y="891"/>
                </a:cubicBezTo>
                <a:cubicBezTo>
                  <a:pt x="2087" y="622"/>
                  <a:pt x="1943" y="383"/>
                  <a:pt x="1725" y="217"/>
                </a:cubicBezTo>
                <a:cubicBezTo>
                  <a:pt x="1540" y="75"/>
                  <a:pt x="1318" y="0"/>
                  <a:pt x="1088"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31" name="Google Shape;631;p22"/>
          <p:cNvGrpSpPr/>
          <p:nvPr/>
        </p:nvGrpSpPr>
        <p:grpSpPr>
          <a:xfrm>
            <a:off x="5094254" y="674978"/>
            <a:ext cx="964921" cy="761237"/>
            <a:chOff x="734050" y="1573975"/>
            <a:chExt cx="526675" cy="311625"/>
          </a:xfrm>
        </p:grpSpPr>
        <p:sp>
          <p:nvSpPr>
            <p:cNvPr id="632" name="Google Shape;632;p22"/>
            <p:cNvSpPr/>
            <p:nvPr/>
          </p:nvSpPr>
          <p:spPr>
            <a:xfrm>
              <a:off x="741075" y="1627325"/>
              <a:ext cx="420025" cy="241025"/>
            </a:xfrm>
            <a:custGeom>
              <a:avLst/>
              <a:gdLst/>
              <a:ahLst/>
              <a:cxnLst/>
              <a:rect l="l" t="t" r="r" b="b"/>
              <a:pathLst>
                <a:path w="16801" h="9641" extrusionOk="0">
                  <a:moveTo>
                    <a:pt x="12568" y="166"/>
                  </a:moveTo>
                  <a:cubicBezTo>
                    <a:pt x="12618" y="166"/>
                    <a:pt x="12668" y="179"/>
                    <a:pt x="12712" y="207"/>
                  </a:cubicBezTo>
                  <a:cubicBezTo>
                    <a:pt x="12773" y="245"/>
                    <a:pt x="12816" y="305"/>
                    <a:pt x="12833" y="376"/>
                  </a:cubicBezTo>
                  <a:lnTo>
                    <a:pt x="13457" y="3094"/>
                  </a:lnTo>
                  <a:lnTo>
                    <a:pt x="15381" y="2650"/>
                  </a:lnTo>
                  <a:cubicBezTo>
                    <a:pt x="15414" y="2642"/>
                    <a:pt x="15447" y="2639"/>
                    <a:pt x="15480" y="2639"/>
                  </a:cubicBezTo>
                  <a:cubicBezTo>
                    <a:pt x="15562" y="2639"/>
                    <a:pt x="15643" y="2661"/>
                    <a:pt x="15715" y="2706"/>
                  </a:cubicBezTo>
                  <a:cubicBezTo>
                    <a:pt x="15815" y="2769"/>
                    <a:pt x="15886" y="2868"/>
                    <a:pt x="15912" y="2982"/>
                  </a:cubicBezTo>
                  <a:lnTo>
                    <a:pt x="16604" y="5989"/>
                  </a:lnTo>
                  <a:lnTo>
                    <a:pt x="16210" y="6079"/>
                  </a:lnTo>
                  <a:cubicBezTo>
                    <a:pt x="15976" y="5667"/>
                    <a:pt x="15541" y="5421"/>
                    <a:pt x="15078" y="5421"/>
                  </a:cubicBezTo>
                  <a:cubicBezTo>
                    <a:pt x="14980" y="5421"/>
                    <a:pt x="14881" y="5432"/>
                    <a:pt x="14782" y="5454"/>
                  </a:cubicBezTo>
                  <a:cubicBezTo>
                    <a:pt x="14217" y="5585"/>
                    <a:pt x="13809" y="6068"/>
                    <a:pt x="13772" y="6641"/>
                  </a:cubicBezTo>
                  <a:lnTo>
                    <a:pt x="4380" y="8801"/>
                  </a:lnTo>
                  <a:cubicBezTo>
                    <a:pt x="4150" y="8401"/>
                    <a:pt x="3727" y="8163"/>
                    <a:pt x="3275" y="8163"/>
                  </a:cubicBezTo>
                  <a:cubicBezTo>
                    <a:pt x="3179" y="8163"/>
                    <a:pt x="3081" y="8174"/>
                    <a:pt x="2984" y="8196"/>
                  </a:cubicBezTo>
                  <a:cubicBezTo>
                    <a:pt x="2432" y="8322"/>
                    <a:pt x="2034" y="8792"/>
                    <a:pt x="1995" y="9350"/>
                  </a:cubicBezTo>
                  <a:lnTo>
                    <a:pt x="1590" y="9444"/>
                  </a:lnTo>
                  <a:lnTo>
                    <a:pt x="265" y="3684"/>
                  </a:lnTo>
                  <a:cubicBezTo>
                    <a:pt x="181" y="3321"/>
                    <a:pt x="409" y="2956"/>
                    <a:pt x="773" y="2872"/>
                  </a:cubicBezTo>
                  <a:lnTo>
                    <a:pt x="12507" y="173"/>
                  </a:lnTo>
                  <a:cubicBezTo>
                    <a:pt x="12528" y="168"/>
                    <a:pt x="12547" y="166"/>
                    <a:pt x="12568" y="166"/>
                  </a:cubicBezTo>
                  <a:close/>
                  <a:moveTo>
                    <a:pt x="12567" y="0"/>
                  </a:moveTo>
                  <a:cubicBezTo>
                    <a:pt x="12535" y="0"/>
                    <a:pt x="12502" y="4"/>
                    <a:pt x="12470" y="11"/>
                  </a:cubicBezTo>
                  <a:lnTo>
                    <a:pt x="736" y="2713"/>
                  </a:lnTo>
                  <a:cubicBezTo>
                    <a:pt x="284" y="2816"/>
                    <a:pt x="0" y="3269"/>
                    <a:pt x="105" y="3721"/>
                  </a:cubicBezTo>
                  <a:lnTo>
                    <a:pt x="1467" y="9640"/>
                  </a:lnTo>
                  <a:lnTo>
                    <a:pt x="2156" y="9482"/>
                  </a:lnTo>
                  <a:lnTo>
                    <a:pt x="2158" y="9418"/>
                  </a:lnTo>
                  <a:cubicBezTo>
                    <a:pt x="2168" y="8908"/>
                    <a:pt x="2523" y="8471"/>
                    <a:pt x="3021" y="8356"/>
                  </a:cubicBezTo>
                  <a:cubicBezTo>
                    <a:pt x="3105" y="8337"/>
                    <a:pt x="3190" y="8327"/>
                    <a:pt x="3273" y="8327"/>
                  </a:cubicBezTo>
                  <a:cubicBezTo>
                    <a:pt x="3686" y="8327"/>
                    <a:pt x="4072" y="8555"/>
                    <a:pt x="4264" y="8932"/>
                  </a:cubicBezTo>
                  <a:lnTo>
                    <a:pt x="4294" y="8990"/>
                  </a:lnTo>
                  <a:lnTo>
                    <a:pt x="13933" y="6771"/>
                  </a:lnTo>
                  <a:lnTo>
                    <a:pt x="13933" y="6707"/>
                  </a:lnTo>
                  <a:cubicBezTo>
                    <a:pt x="13943" y="6182"/>
                    <a:pt x="14306" y="5734"/>
                    <a:pt x="14819" y="5616"/>
                  </a:cubicBezTo>
                  <a:cubicBezTo>
                    <a:pt x="14905" y="5596"/>
                    <a:pt x="14992" y="5586"/>
                    <a:pt x="15078" y="5586"/>
                  </a:cubicBezTo>
                  <a:cubicBezTo>
                    <a:pt x="15501" y="5586"/>
                    <a:pt x="15897" y="5820"/>
                    <a:pt x="16094" y="6210"/>
                  </a:cubicBezTo>
                  <a:lnTo>
                    <a:pt x="16123" y="6268"/>
                  </a:lnTo>
                  <a:lnTo>
                    <a:pt x="16801" y="6111"/>
                  </a:lnTo>
                  <a:lnTo>
                    <a:pt x="16073" y="2945"/>
                  </a:lnTo>
                  <a:cubicBezTo>
                    <a:pt x="16036" y="2787"/>
                    <a:pt x="15941" y="2653"/>
                    <a:pt x="15802" y="2568"/>
                  </a:cubicBezTo>
                  <a:cubicBezTo>
                    <a:pt x="15705" y="2506"/>
                    <a:pt x="15594" y="2474"/>
                    <a:pt x="15482" y="2474"/>
                  </a:cubicBezTo>
                  <a:cubicBezTo>
                    <a:pt x="15436" y="2474"/>
                    <a:pt x="15390" y="2479"/>
                    <a:pt x="15344" y="2490"/>
                  </a:cubicBezTo>
                  <a:lnTo>
                    <a:pt x="13581" y="2895"/>
                  </a:lnTo>
                  <a:lnTo>
                    <a:pt x="12992" y="339"/>
                  </a:lnTo>
                  <a:cubicBezTo>
                    <a:pt x="12946" y="137"/>
                    <a:pt x="12766" y="0"/>
                    <a:pt x="1256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3" name="Google Shape;633;p22"/>
            <p:cNvSpPr/>
            <p:nvPr/>
          </p:nvSpPr>
          <p:spPr>
            <a:xfrm>
              <a:off x="1013625" y="1627925"/>
              <a:ext cx="65475" cy="84675"/>
            </a:xfrm>
            <a:custGeom>
              <a:avLst/>
              <a:gdLst/>
              <a:ahLst/>
              <a:cxnLst/>
              <a:rect l="l" t="t" r="r" b="b"/>
              <a:pathLst>
                <a:path w="2619" h="3387" extrusionOk="0">
                  <a:moveTo>
                    <a:pt x="1888" y="1"/>
                  </a:moveTo>
                  <a:cubicBezTo>
                    <a:pt x="1884" y="1"/>
                    <a:pt x="1880" y="1"/>
                    <a:pt x="1876" y="2"/>
                  </a:cubicBezTo>
                  <a:lnTo>
                    <a:pt x="1" y="434"/>
                  </a:lnTo>
                  <a:lnTo>
                    <a:pt x="654" y="3276"/>
                  </a:lnTo>
                  <a:cubicBezTo>
                    <a:pt x="669" y="3341"/>
                    <a:pt x="728" y="3386"/>
                    <a:pt x="793" y="3386"/>
                  </a:cubicBezTo>
                  <a:cubicBezTo>
                    <a:pt x="804" y="3386"/>
                    <a:pt x="814" y="3385"/>
                    <a:pt x="825" y="3383"/>
                  </a:cubicBezTo>
                  <a:lnTo>
                    <a:pt x="2618" y="2970"/>
                  </a:lnTo>
                  <a:lnTo>
                    <a:pt x="1945" y="45"/>
                  </a:lnTo>
                  <a:cubicBezTo>
                    <a:pt x="1938" y="19"/>
                    <a:pt x="1914" y="1"/>
                    <a:pt x="1888"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22"/>
            <p:cNvSpPr/>
            <p:nvPr/>
          </p:nvSpPr>
          <p:spPr>
            <a:xfrm>
              <a:off x="1115700" y="1691550"/>
              <a:ext cx="27625" cy="22850"/>
            </a:xfrm>
            <a:custGeom>
              <a:avLst/>
              <a:gdLst/>
              <a:ahLst/>
              <a:cxnLst/>
              <a:rect l="l" t="t" r="r" b="b"/>
              <a:pathLst>
                <a:path w="1105" h="914" extrusionOk="0">
                  <a:moveTo>
                    <a:pt x="483" y="1"/>
                  </a:moveTo>
                  <a:cubicBezTo>
                    <a:pt x="443" y="1"/>
                    <a:pt x="403" y="5"/>
                    <a:pt x="363" y="15"/>
                  </a:cubicBezTo>
                  <a:lnTo>
                    <a:pt x="0" y="97"/>
                  </a:lnTo>
                  <a:lnTo>
                    <a:pt x="29" y="218"/>
                  </a:lnTo>
                  <a:cubicBezTo>
                    <a:pt x="125" y="633"/>
                    <a:pt x="494" y="914"/>
                    <a:pt x="902" y="914"/>
                  </a:cubicBezTo>
                  <a:cubicBezTo>
                    <a:pt x="969" y="914"/>
                    <a:pt x="1036" y="907"/>
                    <a:pt x="1104" y="891"/>
                  </a:cubicBezTo>
                  <a:lnTo>
                    <a:pt x="993" y="408"/>
                  </a:lnTo>
                  <a:cubicBezTo>
                    <a:pt x="937" y="166"/>
                    <a:pt x="721" y="1"/>
                    <a:pt x="483"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22"/>
            <p:cNvSpPr/>
            <p:nvPr/>
          </p:nvSpPr>
          <p:spPr>
            <a:xfrm>
              <a:off x="937350" y="1674750"/>
              <a:ext cx="96100" cy="150150"/>
            </a:xfrm>
            <a:custGeom>
              <a:avLst/>
              <a:gdLst/>
              <a:ahLst/>
              <a:cxnLst/>
              <a:rect l="l" t="t" r="r" b="b"/>
              <a:pathLst>
                <a:path w="3844" h="6006" extrusionOk="0">
                  <a:moveTo>
                    <a:pt x="2476" y="198"/>
                  </a:moveTo>
                  <a:lnTo>
                    <a:pt x="3645" y="5284"/>
                  </a:lnTo>
                  <a:lnTo>
                    <a:pt x="1368" y="5807"/>
                  </a:lnTo>
                  <a:lnTo>
                    <a:pt x="199" y="722"/>
                  </a:lnTo>
                  <a:lnTo>
                    <a:pt x="2476" y="198"/>
                  </a:lnTo>
                  <a:close/>
                  <a:moveTo>
                    <a:pt x="2600" y="1"/>
                  </a:moveTo>
                  <a:lnTo>
                    <a:pt x="0" y="600"/>
                  </a:lnTo>
                  <a:lnTo>
                    <a:pt x="1244" y="6005"/>
                  </a:lnTo>
                  <a:lnTo>
                    <a:pt x="3844" y="5407"/>
                  </a:lnTo>
                  <a:lnTo>
                    <a:pt x="2600"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6" name="Google Shape;636;p22"/>
            <p:cNvSpPr/>
            <p:nvPr/>
          </p:nvSpPr>
          <p:spPr>
            <a:xfrm>
              <a:off x="765750" y="1714125"/>
              <a:ext cx="82825" cy="63375"/>
            </a:xfrm>
            <a:custGeom>
              <a:avLst/>
              <a:gdLst/>
              <a:ahLst/>
              <a:cxnLst/>
              <a:rect l="l" t="t" r="r" b="b"/>
              <a:pathLst>
                <a:path w="3313" h="2535" extrusionOk="0">
                  <a:moveTo>
                    <a:pt x="2883" y="1"/>
                  </a:moveTo>
                  <a:lnTo>
                    <a:pt x="1" y="664"/>
                  </a:lnTo>
                  <a:lnTo>
                    <a:pt x="430" y="2534"/>
                  </a:lnTo>
                  <a:lnTo>
                    <a:pt x="3312" y="1869"/>
                  </a:lnTo>
                  <a:lnTo>
                    <a:pt x="2883"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7" name="Google Shape;637;p22"/>
            <p:cNvSpPr/>
            <p:nvPr/>
          </p:nvSpPr>
          <p:spPr>
            <a:xfrm>
              <a:off x="852225" y="1694250"/>
              <a:ext cx="82850" cy="63325"/>
            </a:xfrm>
            <a:custGeom>
              <a:avLst/>
              <a:gdLst/>
              <a:ahLst/>
              <a:cxnLst/>
              <a:rect l="l" t="t" r="r" b="b"/>
              <a:pathLst>
                <a:path w="3314" h="2533" extrusionOk="0">
                  <a:moveTo>
                    <a:pt x="2882" y="0"/>
                  </a:moveTo>
                  <a:lnTo>
                    <a:pt x="0" y="663"/>
                  </a:lnTo>
                  <a:lnTo>
                    <a:pt x="431" y="2532"/>
                  </a:lnTo>
                  <a:lnTo>
                    <a:pt x="3313" y="1869"/>
                  </a:lnTo>
                  <a:lnTo>
                    <a:pt x="2882"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22"/>
            <p:cNvSpPr/>
            <p:nvPr/>
          </p:nvSpPr>
          <p:spPr>
            <a:xfrm>
              <a:off x="967950" y="1682475"/>
              <a:ext cx="34250" cy="132100"/>
            </a:xfrm>
            <a:custGeom>
              <a:avLst/>
              <a:gdLst/>
              <a:ahLst/>
              <a:cxnLst/>
              <a:rect l="l" t="t" r="r" b="b"/>
              <a:pathLst>
                <a:path w="1370" h="5284" extrusionOk="0">
                  <a:moveTo>
                    <a:pt x="162" y="0"/>
                  </a:moveTo>
                  <a:lnTo>
                    <a:pt x="1" y="37"/>
                  </a:lnTo>
                  <a:lnTo>
                    <a:pt x="1210" y="5283"/>
                  </a:lnTo>
                  <a:lnTo>
                    <a:pt x="1369" y="5246"/>
                  </a:lnTo>
                  <a:lnTo>
                    <a:pt x="162"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22"/>
            <p:cNvSpPr/>
            <p:nvPr/>
          </p:nvSpPr>
          <p:spPr>
            <a:xfrm>
              <a:off x="767100" y="1724975"/>
              <a:ext cx="380825" cy="91500"/>
            </a:xfrm>
            <a:custGeom>
              <a:avLst/>
              <a:gdLst/>
              <a:ahLst/>
              <a:cxnLst/>
              <a:rect l="l" t="t" r="r" b="b"/>
              <a:pathLst>
                <a:path w="15233" h="3660" extrusionOk="0">
                  <a:moveTo>
                    <a:pt x="15195" y="1"/>
                  </a:moveTo>
                  <a:lnTo>
                    <a:pt x="0" y="3498"/>
                  </a:lnTo>
                  <a:lnTo>
                    <a:pt x="37" y="3659"/>
                  </a:lnTo>
                  <a:lnTo>
                    <a:pt x="15232" y="162"/>
                  </a:lnTo>
                  <a:lnTo>
                    <a:pt x="1519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0" name="Google Shape;640;p22"/>
            <p:cNvSpPr/>
            <p:nvPr/>
          </p:nvSpPr>
          <p:spPr>
            <a:xfrm>
              <a:off x="769350" y="1734800"/>
              <a:ext cx="380825" cy="91475"/>
            </a:xfrm>
            <a:custGeom>
              <a:avLst/>
              <a:gdLst/>
              <a:ahLst/>
              <a:cxnLst/>
              <a:rect l="l" t="t" r="r" b="b"/>
              <a:pathLst>
                <a:path w="15233" h="3659" extrusionOk="0">
                  <a:moveTo>
                    <a:pt x="15195" y="0"/>
                  </a:moveTo>
                  <a:lnTo>
                    <a:pt x="1" y="3497"/>
                  </a:lnTo>
                  <a:lnTo>
                    <a:pt x="38" y="3658"/>
                  </a:lnTo>
                  <a:lnTo>
                    <a:pt x="15232" y="161"/>
                  </a:lnTo>
                  <a:lnTo>
                    <a:pt x="1519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1" name="Google Shape;641;p22"/>
            <p:cNvSpPr/>
            <p:nvPr/>
          </p:nvSpPr>
          <p:spPr>
            <a:xfrm>
              <a:off x="751925" y="1837425"/>
              <a:ext cx="23775" cy="17300"/>
            </a:xfrm>
            <a:custGeom>
              <a:avLst/>
              <a:gdLst/>
              <a:ahLst/>
              <a:cxnLst/>
              <a:rect l="l" t="t" r="r" b="b"/>
              <a:pathLst>
                <a:path w="951" h="692" extrusionOk="0">
                  <a:moveTo>
                    <a:pt x="836" y="0"/>
                  </a:moveTo>
                  <a:lnTo>
                    <a:pt x="0" y="192"/>
                  </a:lnTo>
                  <a:lnTo>
                    <a:pt x="115" y="691"/>
                  </a:lnTo>
                  <a:lnTo>
                    <a:pt x="951" y="497"/>
                  </a:lnTo>
                  <a:lnTo>
                    <a:pt x="836"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2" name="Google Shape;642;p22"/>
            <p:cNvSpPr/>
            <p:nvPr/>
          </p:nvSpPr>
          <p:spPr>
            <a:xfrm>
              <a:off x="800125" y="1841475"/>
              <a:ext cx="46425" cy="44125"/>
            </a:xfrm>
            <a:custGeom>
              <a:avLst/>
              <a:gdLst/>
              <a:ahLst/>
              <a:cxnLst/>
              <a:rect l="l" t="t" r="r" b="b"/>
              <a:pathLst>
                <a:path w="1857" h="1765" extrusionOk="0">
                  <a:moveTo>
                    <a:pt x="890" y="1"/>
                  </a:moveTo>
                  <a:cubicBezTo>
                    <a:pt x="824" y="1"/>
                    <a:pt x="757" y="8"/>
                    <a:pt x="690" y="24"/>
                  </a:cubicBezTo>
                  <a:cubicBezTo>
                    <a:pt x="317" y="109"/>
                    <a:pt x="54" y="421"/>
                    <a:pt x="12" y="781"/>
                  </a:cubicBezTo>
                  <a:cubicBezTo>
                    <a:pt x="1" y="879"/>
                    <a:pt x="4" y="979"/>
                    <a:pt x="28" y="1081"/>
                  </a:cubicBezTo>
                  <a:cubicBezTo>
                    <a:pt x="123" y="1489"/>
                    <a:pt x="486" y="1765"/>
                    <a:pt x="888" y="1765"/>
                  </a:cubicBezTo>
                  <a:cubicBezTo>
                    <a:pt x="953" y="1765"/>
                    <a:pt x="1019" y="1758"/>
                    <a:pt x="1085" y="1743"/>
                  </a:cubicBezTo>
                  <a:cubicBezTo>
                    <a:pt x="1560" y="1633"/>
                    <a:pt x="1857" y="1160"/>
                    <a:pt x="1747" y="686"/>
                  </a:cubicBezTo>
                  <a:cubicBezTo>
                    <a:pt x="1723" y="584"/>
                    <a:pt x="1684" y="492"/>
                    <a:pt x="1631" y="410"/>
                  </a:cubicBezTo>
                  <a:cubicBezTo>
                    <a:pt x="1472" y="158"/>
                    <a:pt x="1192" y="1"/>
                    <a:pt x="890"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22"/>
            <p:cNvSpPr/>
            <p:nvPr/>
          </p:nvSpPr>
          <p:spPr>
            <a:xfrm>
              <a:off x="813375" y="1855400"/>
              <a:ext cx="17850" cy="16275"/>
            </a:xfrm>
            <a:custGeom>
              <a:avLst/>
              <a:gdLst/>
              <a:ahLst/>
              <a:cxnLst/>
              <a:rect l="l" t="t" r="r" b="b"/>
              <a:pathLst>
                <a:path w="714" h="651" extrusionOk="0">
                  <a:moveTo>
                    <a:pt x="358" y="1"/>
                  </a:moveTo>
                  <a:cubicBezTo>
                    <a:pt x="333" y="1"/>
                    <a:pt x="309" y="3"/>
                    <a:pt x="284" y="9"/>
                  </a:cubicBezTo>
                  <a:cubicBezTo>
                    <a:pt x="110" y="49"/>
                    <a:pt x="0" y="224"/>
                    <a:pt x="40" y="398"/>
                  </a:cubicBezTo>
                  <a:cubicBezTo>
                    <a:pt x="75" y="549"/>
                    <a:pt x="208" y="650"/>
                    <a:pt x="356" y="650"/>
                  </a:cubicBezTo>
                  <a:cubicBezTo>
                    <a:pt x="380" y="650"/>
                    <a:pt x="405" y="647"/>
                    <a:pt x="429" y="642"/>
                  </a:cubicBezTo>
                  <a:cubicBezTo>
                    <a:pt x="605" y="601"/>
                    <a:pt x="713" y="427"/>
                    <a:pt x="673" y="253"/>
                  </a:cubicBezTo>
                  <a:cubicBezTo>
                    <a:pt x="640" y="103"/>
                    <a:pt x="506" y="1"/>
                    <a:pt x="358" y="1"/>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22"/>
            <p:cNvSpPr/>
            <p:nvPr/>
          </p:nvSpPr>
          <p:spPr>
            <a:xfrm>
              <a:off x="1095400" y="1773525"/>
              <a:ext cx="46425" cy="44125"/>
            </a:xfrm>
            <a:custGeom>
              <a:avLst/>
              <a:gdLst/>
              <a:ahLst/>
              <a:cxnLst/>
              <a:rect l="l" t="t" r="r" b="b"/>
              <a:pathLst>
                <a:path w="1857" h="1765" extrusionOk="0">
                  <a:moveTo>
                    <a:pt x="887" y="0"/>
                  </a:moveTo>
                  <a:cubicBezTo>
                    <a:pt x="822" y="0"/>
                    <a:pt x="756" y="8"/>
                    <a:pt x="690" y="23"/>
                  </a:cubicBezTo>
                  <a:cubicBezTo>
                    <a:pt x="317" y="108"/>
                    <a:pt x="54" y="421"/>
                    <a:pt x="12" y="781"/>
                  </a:cubicBezTo>
                  <a:cubicBezTo>
                    <a:pt x="1" y="878"/>
                    <a:pt x="4" y="980"/>
                    <a:pt x="28" y="1080"/>
                  </a:cubicBezTo>
                  <a:cubicBezTo>
                    <a:pt x="122" y="1489"/>
                    <a:pt x="485" y="1764"/>
                    <a:pt x="886" y="1764"/>
                  </a:cubicBezTo>
                  <a:cubicBezTo>
                    <a:pt x="951" y="1764"/>
                    <a:pt x="1018" y="1757"/>
                    <a:pt x="1085" y="1741"/>
                  </a:cubicBezTo>
                  <a:cubicBezTo>
                    <a:pt x="1559" y="1633"/>
                    <a:pt x="1856" y="1160"/>
                    <a:pt x="1747" y="684"/>
                  </a:cubicBezTo>
                  <a:cubicBezTo>
                    <a:pt x="1722" y="584"/>
                    <a:pt x="1684" y="491"/>
                    <a:pt x="1630" y="408"/>
                  </a:cubicBezTo>
                  <a:cubicBezTo>
                    <a:pt x="1470" y="157"/>
                    <a:pt x="1189" y="0"/>
                    <a:pt x="88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5" name="Google Shape;645;p22"/>
            <p:cNvSpPr/>
            <p:nvPr/>
          </p:nvSpPr>
          <p:spPr>
            <a:xfrm>
              <a:off x="1108625" y="1787475"/>
              <a:ext cx="17875" cy="16250"/>
            </a:xfrm>
            <a:custGeom>
              <a:avLst/>
              <a:gdLst/>
              <a:ahLst/>
              <a:cxnLst/>
              <a:rect l="l" t="t" r="r" b="b"/>
              <a:pathLst>
                <a:path w="715" h="650" extrusionOk="0">
                  <a:moveTo>
                    <a:pt x="359" y="0"/>
                  </a:moveTo>
                  <a:cubicBezTo>
                    <a:pt x="335" y="0"/>
                    <a:pt x="310" y="3"/>
                    <a:pt x="285" y="9"/>
                  </a:cubicBezTo>
                  <a:cubicBezTo>
                    <a:pt x="111" y="49"/>
                    <a:pt x="1" y="223"/>
                    <a:pt x="41" y="398"/>
                  </a:cubicBezTo>
                  <a:cubicBezTo>
                    <a:pt x="76" y="547"/>
                    <a:pt x="210" y="650"/>
                    <a:pt x="358" y="650"/>
                  </a:cubicBezTo>
                  <a:cubicBezTo>
                    <a:pt x="383" y="650"/>
                    <a:pt x="407" y="647"/>
                    <a:pt x="432" y="641"/>
                  </a:cubicBezTo>
                  <a:cubicBezTo>
                    <a:pt x="606" y="601"/>
                    <a:pt x="714" y="427"/>
                    <a:pt x="675" y="252"/>
                  </a:cubicBezTo>
                  <a:cubicBezTo>
                    <a:pt x="641" y="101"/>
                    <a:pt x="507" y="0"/>
                    <a:pt x="359" y="0"/>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6" name="Google Shape;646;p22"/>
            <p:cNvSpPr/>
            <p:nvPr/>
          </p:nvSpPr>
          <p:spPr>
            <a:xfrm>
              <a:off x="734050" y="1573975"/>
              <a:ext cx="65050" cy="65075"/>
            </a:xfrm>
            <a:custGeom>
              <a:avLst/>
              <a:gdLst/>
              <a:ahLst/>
              <a:cxnLst/>
              <a:rect l="l" t="t" r="r" b="b"/>
              <a:pathLst>
                <a:path w="2602" h="2603" extrusionOk="0">
                  <a:moveTo>
                    <a:pt x="1564" y="320"/>
                  </a:moveTo>
                  <a:lnTo>
                    <a:pt x="1716" y="887"/>
                  </a:lnTo>
                  <a:lnTo>
                    <a:pt x="2284" y="1038"/>
                  </a:lnTo>
                  <a:lnTo>
                    <a:pt x="1868" y="1453"/>
                  </a:lnTo>
                  <a:lnTo>
                    <a:pt x="2019" y="2019"/>
                  </a:lnTo>
                  <a:lnTo>
                    <a:pt x="1453" y="1868"/>
                  </a:lnTo>
                  <a:lnTo>
                    <a:pt x="1038" y="2283"/>
                  </a:lnTo>
                  <a:lnTo>
                    <a:pt x="886" y="1716"/>
                  </a:lnTo>
                  <a:lnTo>
                    <a:pt x="320" y="1564"/>
                  </a:lnTo>
                  <a:lnTo>
                    <a:pt x="735" y="1150"/>
                  </a:lnTo>
                  <a:lnTo>
                    <a:pt x="583" y="583"/>
                  </a:lnTo>
                  <a:lnTo>
                    <a:pt x="583" y="583"/>
                  </a:lnTo>
                  <a:lnTo>
                    <a:pt x="1149" y="735"/>
                  </a:lnTo>
                  <a:lnTo>
                    <a:pt x="1564" y="320"/>
                  </a:lnTo>
                  <a:close/>
                  <a:moveTo>
                    <a:pt x="1650" y="1"/>
                  </a:moveTo>
                  <a:lnTo>
                    <a:pt x="1099" y="551"/>
                  </a:lnTo>
                  <a:lnTo>
                    <a:pt x="349" y="349"/>
                  </a:lnTo>
                  <a:lnTo>
                    <a:pt x="551" y="1100"/>
                  </a:lnTo>
                  <a:lnTo>
                    <a:pt x="0" y="1650"/>
                  </a:lnTo>
                  <a:lnTo>
                    <a:pt x="752" y="1852"/>
                  </a:lnTo>
                  <a:lnTo>
                    <a:pt x="953" y="2602"/>
                  </a:lnTo>
                  <a:lnTo>
                    <a:pt x="1503" y="2052"/>
                  </a:lnTo>
                  <a:lnTo>
                    <a:pt x="2253" y="2253"/>
                  </a:lnTo>
                  <a:lnTo>
                    <a:pt x="2052" y="1503"/>
                  </a:lnTo>
                  <a:lnTo>
                    <a:pt x="2602" y="953"/>
                  </a:lnTo>
                  <a:lnTo>
                    <a:pt x="1851" y="753"/>
                  </a:lnTo>
                  <a:lnTo>
                    <a:pt x="1650"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22"/>
            <p:cNvSpPr/>
            <p:nvPr/>
          </p:nvSpPr>
          <p:spPr>
            <a:xfrm>
              <a:off x="1180400" y="1580450"/>
              <a:ext cx="80325" cy="78275"/>
            </a:xfrm>
            <a:custGeom>
              <a:avLst/>
              <a:gdLst/>
              <a:ahLst/>
              <a:cxnLst/>
              <a:rect l="l" t="t" r="r" b="b"/>
              <a:pathLst>
                <a:path w="3213" h="3131" extrusionOk="0">
                  <a:moveTo>
                    <a:pt x="1034" y="166"/>
                  </a:moveTo>
                  <a:cubicBezTo>
                    <a:pt x="1193" y="166"/>
                    <a:pt x="1350" y="213"/>
                    <a:pt x="1487" y="302"/>
                  </a:cubicBezTo>
                  <a:cubicBezTo>
                    <a:pt x="1673" y="423"/>
                    <a:pt x="1802" y="610"/>
                    <a:pt x="1847" y="828"/>
                  </a:cubicBezTo>
                  <a:lnTo>
                    <a:pt x="1876" y="963"/>
                  </a:lnTo>
                  <a:lnTo>
                    <a:pt x="2008" y="934"/>
                  </a:lnTo>
                  <a:cubicBezTo>
                    <a:pt x="2066" y="922"/>
                    <a:pt x="2125" y="916"/>
                    <a:pt x="2183" y="916"/>
                  </a:cubicBezTo>
                  <a:cubicBezTo>
                    <a:pt x="2343" y="916"/>
                    <a:pt x="2498" y="962"/>
                    <a:pt x="2634" y="1050"/>
                  </a:cubicBezTo>
                  <a:cubicBezTo>
                    <a:pt x="2822" y="1173"/>
                    <a:pt x="2949" y="1360"/>
                    <a:pt x="2996" y="1578"/>
                  </a:cubicBezTo>
                  <a:cubicBezTo>
                    <a:pt x="3041" y="1794"/>
                    <a:pt x="2999" y="2017"/>
                    <a:pt x="2878" y="2203"/>
                  </a:cubicBezTo>
                  <a:cubicBezTo>
                    <a:pt x="2757" y="2390"/>
                    <a:pt x="2570" y="2517"/>
                    <a:pt x="2352" y="2564"/>
                  </a:cubicBezTo>
                  <a:lnTo>
                    <a:pt x="588" y="2935"/>
                  </a:lnTo>
                  <a:lnTo>
                    <a:pt x="217" y="1171"/>
                  </a:lnTo>
                  <a:cubicBezTo>
                    <a:pt x="172" y="954"/>
                    <a:pt x="212" y="729"/>
                    <a:pt x="335" y="544"/>
                  </a:cubicBezTo>
                  <a:cubicBezTo>
                    <a:pt x="456" y="358"/>
                    <a:pt x="643" y="231"/>
                    <a:pt x="861" y="184"/>
                  </a:cubicBezTo>
                  <a:cubicBezTo>
                    <a:pt x="919" y="173"/>
                    <a:pt x="977" y="166"/>
                    <a:pt x="1034" y="166"/>
                  </a:cubicBezTo>
                  <a:close/>
                  <a:moveTo>
                    <a:pt x="1034" y="1"/>
                  </a:moveTo>
                  <a:cubicBezTo>
                    <a:pt x="965" y="1"/>
                    <a:pt x="896" y="8"/>
                    <a:pt x="827" y="23"/>
                  </a:cubicBezTo>
                  <a:cubicBezTo>
                    <a:pt x="566" y="77"/>
                    <a:pt x="343" y="231"/>
                    <a:pt x="196" y="453"/>
                  </a:cubicBezTo>
                  <a:cubicBezTo>
                    <a:pt x="51" y="678"/>
                    <a:pt x="1" y="944"/>
                    <a:pt x="56" y="1205"/>
                  </a:cubicBezTo>
                  <a:lnTo>
                    <a:pt x="461" y="3131"/>
                  </a:lnTo>
                  <a:lnTo>
                    <a:pt x="2334" y="2737"/>
                  </a:lnTo>
                  <a:lnTo>
                    <a:pt x="2386" y="2726"/>
                  </a:lnTo>
                  <a:cubicBezTo>
                    <a:pt x="2647" y="2671"/>
                    <a:pt x="2870" y="2517"/>
                    <a:pt x="3017" y="2293"/>
                  </a:cubicBezTo>
                  <a:cubicBezTo>
                    <a:pt x="3162" y="2070"/>
                    <a:pt x="3212" y="1804"/>
                    <a:pt x="3156" y="1543"/>
                  </a:cubicBezTo>
                  <a:cubicBezTo>
                    <a:pt x="3102" y="1283"/>
                    <a:pt x="2949" y="1059"/>
                    <a:pt x="2725" y="913"/>
                  </a:cubicBezTo>
                  <a:cubicBezTo>
                    <a:pt x="2559" y="806"/>
                    <a:pt x="2372" y="751"/>
                    <a:pt x="2180" y="751"/>
                  </a:cubicBezTo>
                  <a:cubicBezTo>
                    <a:pt x="2121" y="751"/>
                    <a:pt x="2061" y="756"/>
                    <a:pt x="2002" y="766"/>
                  </a:cubicBezTo>
                  <a:cubicBezTo>
                    <a:pt x="1942" y="518"/>
                    <a:pt x="1792" y="305"/>
                    <a:pt x="1577" y="163"/>
                  </a:cubicBezTo>
                  <a:cubicBezTo>
                    <a:pt x="1412" y="56"/>
                    <a:pt x="1225" y="1"/>
                    <a:pt x="1034"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48" name="Google Shape;648;p22"/>
          <p:cNvSpPr/>
          <p:nvPr/>
        </p:nvSpPr>
        <p:spPr>
          <a:xfrm>
            <a:off x="5126219" y="2743977"/>
            <a:ext cx="147072" cy="191088"/>
          </a:xfrm>
          <a:custGeom>
            <a:avLst/>
            <a:gdLst/>
            <a:ahLst/>
            <a:cxnLst/>
            <a:rect l="l" t="t" r="r" b="b"/>
            <a:pathLst>
              <a:path w="3211" h="3129" extrusionOk="0">
                <a:moveTo>
                  <a:pt x="1034" y="165"/>
                </a:moveTo>
                <a:cubicBezTo>
                  <a:pt x="1193" y="165"/>
                  <a:pt x="1350" y="211"/>
                  <a:pt x="1487" y="301"/>
                </a:cubicBezTo>
                <a:cubicBezTo>
                  <a:pt x="1673" y="422"/>
                  <a:pt x="1800" y="609"/>
                  <a:pt x="1847" y="827"/>
                </a:cubicBezTo>
                <a:lnTo>
                  <a:pt x="1874" y="961"/>
                </a:lnTo>
                <a:lnTo>
                  <a:pt x="2008" y="932"/>
                </a:lnTo>
                <a:cubicBezTo>
                  <a:pt x="2066" y="920"/>
                  <a:pt x="2124" y="914"/>
                  <a:pt x="2181" y="914"/>
                </a:cubicBezTo>
                <a:cubicBezTo>
                  <a:pt x="2340" y="914"/>
                  <a:pt x="2497" y="960"/>
                  <a:pt x="2634" y="1050"/>
                </a:cubicBezTo>
                <a:cubicBezTo>
                  <a:pt x="2822" y="1171"/>
                  <a:pt x="2949" y="1358"/>
                  <a:pt x="2994" y="1576"/>
                </a:cubicBezTo>
                <a:cubicBezTo>
                  <a:pt x="3041" y="1794"/>
                  <a:pt x="2999" y="2016"/>
                  <a:pt x="2878" y="2202"/>
                </a:cubicBezTo>
                <a:cubicBezTo>
                  <a:pt x="2755" y="2389"/>
                  <a:pt x="2570" y="2517"/>
                  <a:pt x="2350" y="2562"/>
                </a:cubicBezTo>
                <a:lnTo>
                  <a:pt x="588" y="2933"/>
                </a:lnTo>
                <a:lnTo>
                  <a:pt x="217" y="1169"/>
                </a:lnTo>
                <a:cubicBezTo>
                  <a:pt x="170" y="951"/>
                  <a:pt x="212" y="729"/>
                  <a:pt x="335" y="543"/>
                </a:cubicBezTo>
                <a:cubicBezTo>
                  <a:pt x="456" y="356"/>
                  <a:pt x="643" y="228"/>
                  <a:pt x="861" y="183"/>
                </a:cubicBezTo>
                <a:cubicBezTo>
                  <a:pt x="917" y="170"/>
                  <a:pt x="975" y="165"/>
                  <a:pt x="1034" y="165"/>
                </a:cubicBezTo>
                <a:close/>
                <a:moveTo>
                  <a:pt x="1033" y="0"/>
                </a:moveTo>
                <a:cubicBezTo>
                  <a:pt x="964" y="0"/>
                  <a:pt x="895" y="7"/>
                  <a:pt x="825" y="22"/>
                </a:cubicBezTo>
                <a:cubicBezTo>
                  <a:pt x="566" y="77"/>
                  <a:pt x="341" y="230"/>
                  <a:pt x="196" y="453"/>
                </a:cubicBezTo>
                <a:cubicBezTo>
                  <a:pt x="51" y="675"/>
                  <a:pt x="1" y="942"/>
                  <a:pt x="56" y="1203"/>
                </a:cubicBezTo>
                <a:lnTo>
                  <a:pt x="461" y="3128"/>
                </a:lnTo>
                <a:lnTo>
                  <a:pt x="2333" y="2734"/>
                </a:lnTo>
                <a:lnTo>
                  <a:pt x="2386" y="2723"/>
                </a:lnTo>
                <a:cubicBezTo>
                  <a:pt x="2646" y="2668"/>
                  <a:pt x="2870" y="2515"/>
                  <a:pt x="3015" y="2292"/>
                </a:cubicBezTo>
                <a:cubicBezTo>
                  <a:pt x="3160" y="2068"/>
                  <a:pt x="3210" y="1802"/>
                  <a:pt x="3156" y="1542"/>
                </a:cubicBezTo>
                <a:cubicBezTo>
                  <a:pt x="3101" y="1280"/>
                  <a:pt x="2947" y="1058"/>
                  <a:pt x="2725" y="911"/>
                </a:cubicBezTo>
                <a:cubicBezTo>
                  <a:pt x="2561" y="804"/>
                  <a:pt x="2374" y="749"/>
                  <a:pt x="2183" y="749"/>
                </a:cubicBezTo>
                <a:cubicBezTo>
                  <a:pt x="2123" y="749"/>
                  <a:pt x="2062" y="754"/>
                  <a:pt x="2002" y="766"/>
                </a:cubicBezTo>
                <a:cubicBezTo>
                  <a:pt x="1942" y="516"/>
                  <a:pt x="1792" y="302"/>
                  <a:pt x="1576" y="162"/>
                </a:cubicBezTo>
                <a:cubicBezTo>
                  <a:pt x="1412" y="55"/>
                  <a:pt x="1225" y="0"/>
                  <a:pt x="103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49" name="Google Shape;649;p22"/>
          <p:cNvGrpSpPr/>
          <p:nvPr/>
        </p:nvGrpSpPr>
        <p:grpSpPr>
          <a:xfrm>
            <a:off x="6915223" y="1615809"/>
            <a:ext cx="581554" cy="836659"/>
            <a:chOff x="764800" y="3408100"/>
            <a:chExt cx="317425" cy="342500"/>
          </a:xfrm>
        </p:grpSpPr>
        <p:sp>
          <p:nvSpPr>
            <p:cNvPr id="650" name="Google Shape;650;p22"/>
            <p:cNvSpPr/>
            <p:nvPr/>
          </p:nvSpPr>
          <p:spPr>
            <a:xfrm>
              <a:off x="764800" y="3411650"/>
              <a:ext cx="151375" cy="257725"/>
            </a:xfrm>
            <a:custGeom>
              <a:avLst/>
              <a:gdLst/>
              <a:ahLst/>
              <a:cxnLst/>
              <a:rect l="l" t="t" r="r" b="b"/>
              <a:pathLst>
                <a:path w="6055" h="10309" extrusionOk="0">
                  <a:moveTo>
                    <a:pt x="4927" y="1"/>
                  </a:moveTo>
                  <a:cubicBezTo>
                    <a:pt x="4402" y="1"/>
                    <a:pt x="3860" y="431"/>
                    <a:pt x="3315" y="1280"/>
                  </a:cubicBezTo>
                  <a:cubicBezTo>
                    <a:pt x="1717" y="3768"/>
                    <a:pt x="604" y="6526"/>
                    <a:pt x="94" y="9260"/>
                  </a:cubicBezTo>
                  <a:cubicBezTo>
                    <a:pt x="68" y="9399"/>
                    <a:pt x="0" y="9876"/>
                    <a:pt x="223" y="10141"/>
                  </a:cubicBezTo>
                  <a:cubicBezTo>
                    <a:pt x="268" y="10198"/>
                    <a:pt x="326" y="10239"/>
                    <a:pt x="389" y="10269"/>
                  </a:cubicBezTo>
                  <a:cubicBezTo>
                    <a:pt x="449" y="10296"/>
                    <a:pt x="515" y="10309"/>
                    <a:pt x="584" y="10309"/>
                  </a:cubicBezTo>
                  <a:cubicBezTo>
                    <a:pt x="884" y="10306"/>
                    <a:pt x="1088" y="10038"/>
                    <a:pt x="1198" y="9894"/>
                  </a:cubicBezTo>
                  <a:lnTo>
                    <a:pt x="3392" y="7012"/>
                  </a:lnTo>
                  <a:lnTo>
                    <a:pt x="2986" y="6702"/>
                  </a:lnTo>
                  <a:lnTo>
                    <a:pt x="791" y="9584"/>
                  </a:lnTo>
                  <a:cubicBezTo>
                    <a:pt x="688" y="9721"/>
                    <a:pt x="630" y="9770"/>
                    <a:pt x="600" y="9788"/>
                  </a:cubicBezTo>
                  <a:cubicBezTo>
                    <a:pt x="576" y="9725"/>
                    <a:pt x="557" y="9567"/>
                    <a:pt x="596" y="9354"/>
                  </a:cubicBezTo>
                  <a:cubicBezTo>
                    <a:pt x="1093" y="6684"/>
                    <a:pt x="2182" y="3990"/>
                    <a:pt x="3744" y="1556"/>
                  </a:cubicBezTo>
                  <a:cubicBezTo>
                    <a:pt x="4180" y="879"/>
                    <a:pt x="4598" y="512"/>
                    <a:pt x="4932" y="512"/>
                  </a:cubicBezTo>
                  <a:cubicBezTo>
                    <a:pt x="4954" y="512"/>
                    <a:pt x="4975" y="514"/>
                    <a:pt x="4996" y="517"/>
                  </a:cubicBezTo>
                  <a:cubicBezTo>
                    <a:pt x="5359" y="572"/>
                    <a:pt x="5540" y="1128"/>
                    <a:pt x="5529" y="1651"/>
                  </a:cubicBezTo>
                  <a:cubicBezTo>
                    <a:pt x="5524" y="1888"/>
                    <a:pt x="5495" y="2131"/>
                    <a:pt x="5464" y="2387"/>
                  </a:cubicBezTo>
                  <a:cubicBezTo>
                    <a:pt x="5416" y="2776"/>
                    <a:pt x="5367" y="3178"/>
                    <a:pt x="5411" y="3572"/>
                  </a:cubicBezTo>
                  <a:lnTo>
                    <a:pt x="5919" y="3515"/>
                  </a:lnTo>
                  <a:cubicBezTo>
                    <a:pt x="5882" y="3179"/>
                    <a:pt x="5926" y="2824"/>
                    <a:pt x="5971" y="2448"/>
                  </a:cubicBezTo>
                  <a:cubicBezTo>
                    <a:pt x="6002" y="2192"/>
                    <a:pt x="6034" y="1926"/>
                    <a:pt x="6040" y="1661"/>
                  </a:cubicBezTo>
                  <a:cubicBezTo>
                    <a:pt x="6055" y="915"/>
                    <a:pt x="5761" y="117"/>
                    <a:pt x="5072" y="12"/>
                  </a:cubicBezTo>
                  <a:cubicBezTo>
                    <a:pt x="5024" y="4"/>
                    <a:pt x="4975" y="1"/>
                    <a:pt x="4927"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22"/>
            <p:cNvSpPr/>
            <p:nvPr/>
          </p:nvSpPr>
          <p:spPr>
            <a:xfrm>
              <a:off x="946825" y="3486225"/>
              <a:ext cx="135400" cy="264375"/>
            </a:xfrm>
            <a:custGeom>
              <a:avLst/>
              <a:gdLst/>
              <a:ahLst/>
              <a:cxnLst/>
              <a:rect l="l" t="t" r="r" b="b"/>
              <a:pathLst>
                <a:path w="5416" h="10575" extrusionOk="0">
                  <a:moveTo>
                    <a:pt x="4289" y="1"/>
                  </a:moveTo>
                  <a:cubicBezTo>
                    <a:pt x="3857" y="1"/>
                    <a:pt x="3385" y="252"/>
                    <a:pt x="3023" y="589"/>
                  </a:cubicBezTo>
                  <a:cubicBezTo>
                    <a:pt x="2829" y="769"/>
                    <a:pt x="2652" y="969"/>
                    <a:pt x="2481" y="1165"/>
                  </a:cubicBezTo>
                  <a:cubicBezTo>
                    <a:pt x="2230" y="1449"/>
                    <a:pt x="1993" y="1718"/>
                    <a:pt x="1719" y="1912"/>
                  </a:cubicBezTo>
                  <a:lnTo>
                    <a:pt x="2014" y="2330"/>
                  </a:lnTo>
                  <a:cubicBezTo>
                    <a:pt x="2339" y="2099"/>
                    <a:pt x="2605" y="1796"/>
                    <a:pt x="2865" y="1502"/>
                  </a:cubicBezTo>
                  <a:cubicBezTo>
                    <a:pt x="3034" y="1308"/>
                    <a:pt x="3195" y="1126"/>
                    <a:pt x="3370" y="963"/>
                  </a:cubicBezTo>
                  <a:cubicBezTo>
                    <a:pt x="3646" y="707"/>
                    <a:pt x="4001" y="513"/>
                    <a:pt x="4284" y="513"/>
                  </a:cubicBezTo>
                  <a:cubicBezTo>
                    <a:pt x="4393" y="513"/>
                    <a:pt x="4491" y="541"/>
                    <a:pt x="4570" y="606"/>
                  </a:cubicBezTo>
                  <a:cubicBezTo>
                    <a:pt x="4838" y="829"/>
                    <a:pt x="4858" y="1405"/>
                    <a:pt x="4627" y="2233"/>
                  </a:cubicBezTo>
                  <a:cubicBezTo>
                    <a:pt x="3852" y="5018"/>
                    <a:pt x="2564" y="7624"/>
                    <a:pt x="902" y="9771"/>
                  </a:cubicBezTo>
                  <a:cubicBezTo>
                    <a:pt x="770" y="9942"/>
                    <a:pt x="639" y="10032"/>
                    <a:pt x="575" y="10056"/>
                  </a:cubicBezTo>
                  <a:cubicBezTo>
                    <a:pt x="568" y="10022"/>
                    <a:pt x="568" y="9947"/>
                    <a:pt x="601" y="9780"/>
                  </a:cubicBezTo>
                  <a:lnTo>
                    <a:pt x="1291" y="6224"/>
                  </a:lnTo>
                  <a:lnTo>
                    <a:pt x="789" y="6125"/>
                  </a:lnTo>
                  <a:lnTo>
                    <a:pt x="99" y="9682"/>
                  </a:lnTo>
                  <a:cubicBezTo>
                    <a:pt x="63" y="9859"/>
                    <a:pt x="0" y="10190"/>
                    <a:pt x="197" y="10415"/>
                  </a:cubicBezTo>
                  <a:cubicBezTo>
                    <a:pt x="242" y="10468"/>
                    <a:pt x="297" y="10508"/>
                    <a:pt x="359" y="10536"/>
                  </a:cubicBezTo>
                  <a:cubicBezTo>
                    <a:pt x="416" y="10560"/>
                    <a:pt x="478" y="10575"/>
                    <a:pt x="543" y="10575"/>
                  </a:cubicBezTo>
                  <a:cubicBezTo>
                    <a:pt x="550" y="10575"/>
                    <a:pt x="557" y="10575"/>
                    <a:pt x="563" y="10574"/>
                  </a:cubicBezTo>
                  <a:cubicBezTo>
                    <a:pt x="909" y="10565"/>
                    <a:pt x="1220" y="10197"/>
                    <a:pt x="1307" y="10084"/>
                  </a:cubicBezTo>
                  <a:cubicBezTo>
                    <a:pt x="3008" y="7886"/>
                    <a:pt x="4327" y="5218"/>
                    <a:pt x="5121" y="2370"/>
                  </a:cubicBezTo>
                  <a:cubicBezTo>
                    <a:pt x="5416" y="1307"/>
                    <a:pt x="5342" y="582"/>
                    <a:pt x="4896" y="214"/>
                  </a:cubicBezTo>
                  <a:cubicBezTo>
                    <a:pt x="4717" y="65"/>
                    <a:pt x="4508" y="1"/>
                    <a:pt x="4289"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22"/>
            <p:cNvSpPr/>
            <p:nvPr/>
          </p:nvSpPr>
          <p:spPr>
            <a:xfrm>
              <a:off x="774525" y="3408100"/>
              <a:ext cx="301375" cy="331400"/>
            </a:xfrm>
            <a:custGeom>
              <a:avLst/>
              <a:gdLst/>
              <a:ahLst/>
              <a:cxnLst/>
              <a:rect l="l" t="t" r="r" b="b"/>
              <a:pathLst>
                <a:path w="12055" h="13256" extrusionOk="0">
                  <a:moveTo>
                    <a:pt x="4777" y="0"/>
                  </a:moveTo>
                  <a:cubicBezTo>
                    <a:pt x="4546" y="0"/>
                    <a:pt x="4326" y="134"/>
                    <a:pt x="4226" y="357"/>
                  </a:cubicBezTo>
                  <a:lnTo>
                    <a:pt x="52" y="9670"/>
                  </a:lnTo>
                  <a:cubicBezTo>
                    <a:pt x="0" y="9788"/>
                    <a:pt x="52" y="9925"/>
                    <a:pt x="168" y="9976"/>
                  </a:cubicBezTo>
                  <a:lnTo>
                    <a:pt x="7438" y="13235"/>
                  </a:lnTo>
                  <a:cubicBezTo>
                    <a:pt x="7468" y="13249"/>
                    <a:pt x="7501" y="13255"/>
                    <a:pt x="7532" y="13255"/>
                  </a:cubicBezTo>
                  <a:cubicBezTo>
                    <a:pt x="7621" y="13255"/>
                    <a:pt x="7705" y="13204"/>
                    <a:pt x="7744" y="13118"/>
                  </a:cubicBezTo>
                  <a:lnTo>
                    <a:pt x="11919" y="3804"/>
                  </a:lnTo>
                  <a:cubicBezTo>
                    <a:pt x="12055" y="3501"/>
                    <a:pt x="11919" y="3144"/>
                    <a:pt x="11616" y="3008"/>
                  </a:cubicBezTo>
                  <a:lnTo>
                    <a:pt x="5024" y="54"/>
                  </a:lnTo>
                  <a:cubicBezTo>
                    <a:pt x="4943" y="17"/>
                    <a:pt x="4859" y="0"/>
                    <a:pt x="4777"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3" name="Google Shape;653;p22"/>
            <p:cNvSpPr/>
            <p:nvPr/>
          </p:nvSpPr>
          <p:spPr>
            <a:xfrm>
              <a:off x="824300" y="3543425"/>
              <a:ext cx="164100" cy="144850"/>
            </a:xfrm>
            <a:custGeom>
              <a:avLst/>
              <a:gdLst/>
              <a:ahLst/>
              <a:cxnLst/>
              <a:rect l="l" t="t" r="r" b="b"/>
              <a:pathLst>
                <a:path w="6564" h="5794" extrusionOk="0">
                  <a:moveTo>
                    <a:pt x="1848" y="1"/>
                  </a:moveTo>
                  <a:cubicBezTo>
                    <a:pt x="1699" y="1"/>
                    <a:pt x="1557" y="87"/>
                    <a:pt x="1491" y="232"/>
                  </a:cubicBezTo>
                  <a:lnTo>
                    <a:pt x="0" y="3560"/>
                  </a:lnTo>
                  <a:lnTo>
                    <a:pt x="4984" y="5793"/>
                  </a:lnTo>
                  <a:lnTo>
                    <a:pt x="6475" y="2466"/>
                  </a:lnTo>
                  <a:cubicBezTo>
                    <a:pt x="6563" y="2269"/>
                    <a:pt x="6475" y="2038"/>
                    <a:pt x="6278" y="1949"/>
                  </a:cubicBezTo>
                  <a:lnTo>
                    <a:pt x="2008" y="35"/>
                  </a:lnTo>
                  <a:cubicBezTo>
                    <a:pt x="1956" y="12"/>
                    <a:pt x="1902" y="1"/>
                    <a:pt x="1848" y="1"/>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 name="Google Shape;654;p22"/>
            <p:cNvSpPr/>
            <p:nvPr/>
          </p:nvSpPr>
          <p:spPr>
            <a:xfrm>
              <a:off x="822525" y="3574925"/>
              <a:ext cx="144500" cy="113950"/>
            </a:xfrm>
            <a:custGeom>
              <a:avLst/>
              <a:gdLst/>
              <a:ahLst/>
              <a:cxnLst/>
              <a:rect l="l" t="t" r="r" b="b"/>
              <a:pathLst>
                <a:path w="5780" h="4558" extrusionOk="0">
                  <a:moveTo>
                    <a:pt x="2618" y="164"/>
                  </a:moveTo>
                  <a:cubicBezTo>
                    <a:pt x="2934" y="164"/>
                    <a:pt x="3254" y="229"/>
                    <a:pt x="3560" y="366"/>
                  </a:cubicBezTo>
                  <a:lnTo>
                    <a:pt x="4175" y="642"/>
                  </a:lnTo>
                  <a:cubicBezTo>
                    <a:pt x="4738" y="896"/>
                    <a:pt x="5171" y="1352"/>
                    <a:pt x="5390" y="1929"/>
                  </a:cubicBezTo>
                  <a:cubicBezTo>
                    <a:pt x="5610" y="2505"/>
                    <a:pt x="5592" y="3132"/>
                    <a:pt x="5339" y="3696"/>
                  </a:cubicBezTo>
                  <a:lnTo>
                    <a:pt x="5051" y="4339"/>
                  </a:lnTo>
                  <a:lnTo>
                    <a:pt x="218" y="2174"/>
                  </a:lnTo>
                  <a:lnTo>
                    <a:pt x="505" y="1530"/>
                  </a:lnTo>
                  <a:cubicBezTo>
                    <a:pt x="890" y="674"/>
                    <a:pt x="1735" y="164"/>
                    <a:pt x="2618" y="164"/>
                  </a:cubicBezTo>
                  <a:close/>
                  <a:moveTo>
                    <a:pt x="2618" y="0"/>
                  </a:moveTo>
                  <a:cubicBezTo>
                    <a:pt x="1672" y="0"/>
                    <a:pt x="767" y="545"/>
                    <a:pt x="355" y="1462"/>
                  </a:cubicBezTo>
                  <a:lnTo>
                    <a:pt x="0" y="2256"/>
                  </a:lnTo>
                  <a:lnTo>
                    <a:pt x="5134" y="4557"/>
                  </a:lnTo>
                  <a:lnTo>
                    <a:pt x="5490" y="3763"/>
                  </a:lnTo>
                  <a:cubicBezTo>
                    <a:pt x="5760" y="3160"/>
                    <a:pt x="5779" y="2487"/>
                    <a:pt x="5544" y="1870"/>
                  </a:cubicBezTo>
                  <a:cubicBezTo>
                    <a:pt x="5308" y="1252"/>
                    <a:pt x="4846" y="763"/>
                    <a:pt x="4243" y="492"/>
                  </a:cubicBezTo>
                  <a:lnTo>
                    <a:pt x="3626" y="216"/>
                  </a:lnTo>
                  <a:cubicBezTo>
                    <a:pt x="3299" y="69"/>
                    <a:pt x="2956" y="0"/>
                    <a:pt x="2618"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22"/>
            <p:cNvSpPr/>
            <p:nvPr/>
          </p:nvSpPr>
          <p:spPr>
            <a:xfrm>
              <a:off x="887275" y="3489650"/>
              <a:ext cx="113600" cy="84250"/>
            </a:xfrm>
            <a:custGeom>
              <a:avLst/>
              <a:gdLst/>
              <a:ahLst/>
              <a:cxnLst/>
              <a:rect l="l" t="t" r="r" b="b"/>
              <a:pathLst>
                <a:path w="4544" h="3370" extrusionOk="0">
                  <a:moveTo>
                    <a:pt x="924" y="0"/>
                  </a:moveTo>
                  <a:cubicBezTo>
                    <a:pt x="819" y="0"/>
                    <a:pt x="719" y="60"/>
                    <a:pt x="673" y="163"/>
                  </a:cubicBezTo>
                  <a:lnTo>
                    <a:pt x="0" y="1663"/>
                  </a:lnTo>
                  <a:lnTo>
                    <a:pt x="3809" y="3369"/>
                  </a:lnTo>
                  <a:lnTo>
                    <a:pt x="4482" y="1868"/>
                  </a:lnTo>
                  <a:cubicBezTo>
                    <a:pt x="4543" y="1731"/>
                    <a:pt x="4482" y="1568"/>
                    <a:pt x="4343" y="1507"/>
                  </a:cubicBezTo>
                  <a:lnTo>
                    <a:pt x="1036" y="24"/>
                  </a:lnTo>
                  <a:cubicBezTo>
                    <a:pt x="1000" y="8"/>
                    <a:pt x="962" y="0"/>
                    <a:pt x="924" y="0"/>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22"/>
            <p:cNvSpPr/>
            <p:nvPr/>
          </p:nvSpPr>
          <p:spPr>
            <a:xfrm>
              <a:off x="932225" y="3416775"/>
              <a:ext cx="86300" cy="79900"/>
            </a:xfrm>
            <a:custGeom>
              <a:avLst/>
              <a:gdLst/>
              <a:ahLst/>
              <a:cxnLst/>
              <a:rect l="l" t="t" r="r" b="b"/>
              <a:pathLst>
                <a:path w="3452" h="3196" extrusionOk="0">
                  <a:moveTo>
                    <a:pt x="1747" y="166"/>
                  </a:moveTo>
                  <a:cubicBezTo>
                    <a:pt x="1907" y="166"/>
                    <a:pt x="2070" y="199"/>
                    <a:pt x="2225" y="268"/>
                  </a:cubicBezTo>
                  <a:lnTo>
                    <a:pt x="2550" y="415"/>
                  </a:lnTo>
                  <a:cubicBezTo>
                    <a:pt x="2839" y="543"/>
                    <a:pt x="3058" y="777"/>
                    <a:pt x="3169" y="1070"/>
                  </a:cubicBezTo>
                  <a:cubicBezTo>
                    <a:pt x="3282" y="1364"/>
                    <a:pt x="3273" y="1685"/>
                    <a:pt x="3144" y="1972"/>
                  </a:cubicBezTo>
                  <a:lnTo>
                    <a:pt x="2693" y="2978"/>
                  </a:lnTo>
                  <a:lnTo>
                    <a:pt x="218" y="1869"/>
                  </a:lnTo>
                  <a:lnTo>
                    <a:pt x="668" y="862"/>
                  </a:lnTo>
                  <a:cubicBezTo>
                    <a:pt x="865" y="425"/>
                    <a:pt x="1296" y="166"/>
                    <a:pt x="1747" y="166"/>
                  </a:cubicBezTo>
                  <a:close/>
                  <a:moveTo>
                    <a:pt x="1746" y="1"/>
                  </a:moveTo>
                  <a:cubicBezTo>
                    <a:pt x="1233" y="1"/>
                    <a:pt x="742" y="297"/>
                    <a:pt x="518" y="794"/>
                  </a:cubicBezTo>
                  <a:lnTo>
                    <a:pt x="0" y="1951"/>
                  </a:lnTo>
                  <a:lnTo>
                    <a:pt x="2776" y="3196"/>
                  </a:lnTo>
                  <a:lnTo>
                    <a:pt x="3294" y="2040"/>
                  </a:lnTo>
                  <a:cubicBezTo>
                    <a:pt x="3441" y="1713"/>
                    <a:pt x="3452" y="1346"/>
                    <a:pt x="3324" y="1012"/>
                  </a:cubicBezTo>
                  <a:cubicBezTo>
                    <a:pt x="3197" y="676"/>
                    <a:pt x="2945" y="410"/>
                    <a:pt x="2618" y="263"/>
                  </a:cubicBezTo>
                  <a:lnTo>
                    <a:pt x="2293" y="118"/>
                  </a:lnTo>
                  <a:cubicBezTo>
                    <a:pt x="2115" y="38"/>
                    <a:pt x="1929" y="1"/>
                    <a:pt x="1746"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 name="Google Shape;657;p22"/>
            <p:cNvSpPr/>
            <p:nvPr/>
          </p:nvSpPr>
          <p:spPr>
            <a:xfrm>
              <a:off x="952150" y="3469750"/>
              <a:ext cx="33050" cy="22450"/>
            </a:xfrm>
            <a:custGeom>
              <a:avLst/>
              <a:gdLst/>
              <a:ahLst/>
              <a:cxnLst/>
              <a:rect l="l" t="t" r="r" b="b"/>
              <a:pathLst>
                <a:path w="1322" h="898" extrusionOk="0">
                  <a:moveTo>
                    <a:pt x="173" y="0"/>
                  </a:moveTo>
                  <a:lnTo>
                    <a:pt x="0" y="383"/>
                  </a:lnTo>
                  <a:lnTo>
                    <a:pt x="1149" y="897"/>
                  </a:lnTo>
                  <a:lnTo>
                    <a:pt x="1322" y="515"/>
                  </a:lnTo>
                  <a:lnTo>
                    <a:pt x="173" y="0"/>
                  </a:ln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8" name="Google Shape;658;p22"/>
          <p:cNvGrpSpPr/>
          <p:nvPr/>
        </p:nvGrpSpPr>
        <p:grpSpPr>
          <a:xfrm>
            <a:off x="7739026" y="2743728"/>
            <a:ext cx="467598" cy="620349"/>
            <a:chOff x="1268150" y="4130725"/>
            <a:chExt cx="255225" cy="253950"/>
          </a:xfrm>
        </p:grpSpPr>
        <p:sp>
          <p:nvSpPr>
            <p:cNvPr id="659" name="Google Shape;659;p22"/>
            <p:cNvSpPr/>
            <p:nvPr/>
          </p:nvSpPr>
          <p:spPr>
            <a:xfrm>
              <a:off x="1268150" y="4212825"/>
              <a:ext cx="150100" cy="109675"/>
            </a:xfrm>
            <a:custGeom>
              <a:avLst/>
              <a:gdLst/>
              <a:ahLst/>
              <a:cxnLst/>
              <a:rect l="l" t="t" r="r" b="b"/>
              <a:pathLst>
                <a:path w="6004" h="4387" extrusionOk="0">
                  <a:moveTo>
                    <a:pt x="1935" y="2008"/>
                  </a:moveTo>
                  <a:cubicBezTo>
                    <a:pt x="2203" y="2008"/>
                    <a:pt x="2455" y="2169"/>
                    <a:pt x="2560" y="2432"/>
                  </a:cubicBezTo>
                  <a:cubicBezTo>
                    <a:pt x="2694" y="2776"/>
                    <a:pt x="2524" y="3163"/>
                    <a:pt x="2181" y="3299"/>
                  </a:cubicBezTo>
                  <a:cubicBezTo>
                    <a:pt x="2101" y="3330"/>
                    <a:pt x="2019" y="3345"/>
                    <a:pt x="1938" y="3345"/>
                  </a:cubicBezTo>
                  <a:cubicBezTo>
                    <a:pt x="1671" y="3345"/>
                    <a:pt x="1418" y="3184"/>
                    <a:pt x="1314" y="2921"/>
                  </a:cubicBezTo>
                  <a:cubicBezTo>
                    <a:pt x="1180" y="2577"/>
                    <a:pt x="1350" y="2189"/>
                    <a:pt x="1693" y="2055"/>
                  </a:cubicBezTo>
                  <a:cubicBezTo>
                    <a:pt x="1772" y="2022"/>
                    <a:pt x="1855" y="2008"/>
                    <a:pt x="1935" y="2008"/>
                  </a:cubicBezTo>
                  <a:close/>
                  <a:moveTo>
                    <a:pt x="1936" y="1843"/>
                  </a:moveTo>
                  <a:cubicBezTo>
                    <a:pt x="1835" y="1843"/>
                    <a:pt x="1732" y="1862"/>
                    <a:pt x="1632" y="1901"/>
                  </a:cubicBezTo>
                  <a:cubicBezTo>
                    <a:pt x="1204" y="2069"/>
                    <a:pt x="993" y="2553"/>
                    <a:pt x="1161" y="2981"/>
                  </a:cubicBezTo>
                  <a:cubicBezTo>
                    <a:pt x="1290" y="3308"/>
                    <a:pt x="1605" y="3510"/>
                    <a:pt x="1939" y="3510"/>
                  </a:cubicBezTo>
                  <a:cubicBezTo>
                    <a:pt x="2039" y="3510"/>
                    <a:pt x="2142" y="3491"/>
                    <a:pt x="2240" y="3452"/>
                  </a:cubicBezTo>
                  <a:cubicBezTo>
                    <a:pt x="2670" y="3284"/>
                    <a:pt x="2881" y="2800"/>
                    <a:pt x="2713" y="2372"/>
                  </a:cubicBezTo>
                  <a:cubicBezTo>
                    <a:pt x="2583" y="2045"/>
                    <a:pt x="2269" y="1843"/>
                    <a:pt x="1936" y="1843"/>
                  </a:cubicBezTo>
                  <a:close/>
                  <a:moveTo>
                    <a:pt x="5766" y="270"/>
                  </a:moveTo>
                  <a:lnTo>
                    <a:pt x="5658" y="714"/>
                  </a:lnTo>
                  <a:cubicBezTo>
                    <a:pt x="5602" y="943"/>
                    <a:pt x="5603" y="1180"/>
                    <a:pt x="5665" y="1404"/>
                  </a:cubicBezTo>
                  <a:cubicBezTo>
                    <a:pt x="5528" y="1390"/>
                    <a:pt x="5394" y="1351"/>
                    <a:pt x="5269" y="1291"/>
                  </a:cubicBezTo>
                  <a:lnTo>
                    <a:pt x="5235" y="1275"/>
                  </a:lnTo>
                  <a:lnTo>
                    <a:pt x="3417" y="1992"/>
                  </a:lnTo>
                  <a:lnTo>
                    <a:pt x="3323" y="2030"/>
                  </a:lnTo>
                  <a:lnTo>
                    <a:pt x="3376" y="2111"/>
                  </a:lnTo>
                  <a:cubicBezTo>
                    <a:pt x="3527" y="2495"/>
                    <a:pt x="3518" y="2915"/>
                    <a:pt x="3354" y="3294"/>
                  </a:cubicBezTo>
                  <a:cubicBezTo>
                    <a:pt x="3189" y="3672"/>
                    <a:pt x="2888" y="3964"/>
                    <a:pt x="2503" y="4115"/>
                  </a:cubicBezTo>
                  <a:cubicBezTo>
                    <a:pt x="2318" y="4188"/>
                    <a:pt x="2128" y="4222"/>
                    <a:pt x="1940" y="4222"/>
                  </a:cubicBezTo>
                  <a:cubicBezTo>
                    <a:pt x="1322" y="4222"/>
                    <a:pt x="736" y="3850"/>
                    <a:pt x="498" y="3244"/>
                  </a:cubicBezTo>
                  <a:cubicBezTo>
                    <a:pt x="188" y="2450"/>
                    <a:pt x="578" y="1549"/>
                    <a:pt x="1371" y="1238"/>
                  </a:cubicBezTo>
                  <a:cubicBezTo>
                    <a:pt x="1553" y="1165"/>
                    <a:pt x="1745" y="1132"/>
                    <a:pt x="1935" y="1132"/>
                  </a:cubicBezTo>
                  <a:cubicBezTo>
                    <a:pt x="2240" y="1132"/>
                    <a:pt x="2544" y="1222"/>
                    <a:pt x="2804" y="1398"/>
                  </a:cubicBezTo>
                  <a:lnTo>
                    <a:pt x="2839" y="1422"/>
                  </a:lnTo>
                  <a:lnTo>
                    <a:pt x="5766" y="270"/>
                  </a:lnTo>
                  <a:close/>
                  <a:moveTo>
                    <a:pt x="6004" y="0"/>
                  </a:moveTo>
                  <a:lnTo>
                    <a:pt x="2860" y="1236"/>
                  </a:lnTo>
                  <a:cubicBezTo>
                    <a:pt x="2581" y="1058"/>
                    <a:pt x="2260" y="966"/>
                    <a:pt x="1936" y="966"/>
                  </a:cubicBezTo>
                  <a:cubicBezTo>
                    <a:pt x="1725" y="966"/>
                    <a:pt x="1512" y="1005"/>
                    <a:pt x="1309" y="1085"/>
                  </a:cubicBezTo>
                  <a:cubicBezTo>
                    <a:pt x="433" y="1430"/>
                    <a:pt x="1" y="2424"/>
                    <a:pt x="344" y="3304"/>
                  </a:cubicBezTo>
                  <a:cubicBezTo>
                    <a:pt x="609" y="3975"/>
                    <a:pt x="1256" y="4386"/>
                    <a:pt x="1940" y="4386"/>
                  </a:cubicBezTo>
                  <a:cubicBezTo>
                    <a:pt x="2148" y="4386"/>
                    <a:pt x="2358" y="4349"/>
                    <a:pt x="2563" y="4269"/>
                  </a:cubicBezTo>
                  <a:cubicBezTo>
                    <a:pt x="2989" y="4101"/>
                    <a:pt x="3323" y="3778"/>
                    <a:pt x="3506" y="3358"/>
                  </a:cubicBezTo>
                  <a:cubicBezTo>
                    <a:pt x="3678" y="2961"/>
                    <a:pt x="3694" y="2521"/>
                    <a:pt x="3554" y="2114"/>
                  </a:cubicBezTo>
                  <a:lnTo>
                    <a:pt x="5231" y="1454"/>
                  </a:lnTo>
                  <a:cubicBezTo>
                    <a:pt x="5403" y="1532"/>
                    <a:pt x="5591" y="1574"/>
                    <a:pt x="5778" y="1577"/>
                  </a:cubicBezTo>
                  <a:lnTo>
                    <a:pt x="5897" y="1580"/>
                  </a:lnTo>
                  <a:lnTo>
                    <a:pt x="5897" y="1580"/>
                  </a:lnTo>
                  <a:lnTo>
                    <a:pt x="5857" y="1467"/>
                  </a:lnTo>
                  <a:cubicBezTo>
                    <a:pt x="5773" y="1238"/>
                    <a:pt x="5760" y="991"/>
                    <a:pt x="5818" y="752"/>
                  </a:cubicBezTo>
                  <a:lnTo>
                    <a:pt x="6004"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22"/>
            <p:cNvSpPr/>
            <p:nvPr/>
          </p:nvSpPr>
          <p:spPr>
            <a:xfrm>
              <a:off x="1407950" y="4174575"/>
              <a:ext cx="115425" cy="77725"/>
            </a:xfrm>
            <a:custGeom>
              <a:avLst/>
              <a:gdLst/>
              <a:ahLst/>
              <a:cxnLst/>
              <a:rect l="l" t="t" r="r" b="b"/>
              <a:pathLst>
                <a:path w="4617" h="3109" extrusionOk="0">
                  <a:moveTo>
                    <a:pt x="4205" y="215"/>
                  </a:moveTo>
                  <a:lnTo>
                    <a:pt x="4205" y="215"/>
                  </a:lnTo>
                  <a:cubicBezTo>
                    <a:pt x="4404" y="836"/>
                    <a:pt x="4088" y="1516"/>
                    <a:pt x="3471" y="1759"/>
                  </a:cubicBezTo>
                  <a:lnTo>
                    <a:pt x="676" y="2858"/>
                  </a:lnTo>
                  <a:cubicBezTo>
                    <a:pt x="537" y="2915"/>
                    <a:pt x="392" y="2942"/>
                    <a:pt x="247" y="2944"/>
                  </a:cubicBezTo>
                  <a:cubicBezTo>
                    <a:pt x="179" y="2731"/>
                    <a:pt x="173" y="2503"/>
                    <a:pt x="226" y="2282"/>
                  </a:cubicBezTo>
                  <a:lnTo>
                    <a:pt x="363" y="1726"/>
                  </a:lnTo>
                  <a:lnTo>
                    <a:pt x="4205" y="215"/>
                  </a:lnTo>
                  <a:close/>
                  <a:moveTo>
                    <a:pt x="4301" y="1"/>
                  </a:moveTo>
                  <a:lnTo>
                    <a:pt x="223" y="1605"/>
                  </a:lnTo>
                  <a:lnTo>
                    <a:pt x="66" y="2244"/>
                  </a:lnTo>
                  <a:cubicBezTo>
                    <a:pt x="0" y="2515"/>
                    <a:pt x="15" y="2794"/>
                    <a:pt x="110" y="3054"/>
                  </a:cubicBezTo>
                  <a:lnTo>
                    <a:pt x="129" y="3105"/>
                  </a:lnTo>
                  <a:lnTo>
                    <a:pt x="184" y="3107"/>
                  </a:lnTo>
                  <a:cubicBezTo>
                    <a:pt x="202" y="3109"/>
                    <a:pt x="221" y="3109"/>
                    <a:pt x="239" y="3109"/>
                  </a:cubicBezTo>
                  <a:cubicBezTo>
                    <a:pt x="408" y="3109"/>
                    <a:pt x="576" y="3076"/>
                    <a:pt x="738" y="3012"/>
                  </a:cubicBezTo>
                  <a:lnTo>
                    <a:pt x="3531" y="1913"/>
                  </a:lnTo>
                  <a:cubicBezTo>
                    <a:pt x="4257" y="1626"/>
                    <a:pt x="4617" y="803"/>
                    <a:pt x="4331" y="76"/>
                  </a:cubicBezTo>
                  <a:lnTo>
                    <a:pt x="4301"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22"/>
            <p:cNvSpPr/>
            <p:nvPr/>
          </p:nvSpPr>
          <p:spPr>
            <a:xfrm>
              <a:off x="1347425" y="4237500"/>
              <a:ext cx="99075" cy="147175"/>
            </a:xfrm>
            <a:custGeom>
              <a:avLst/>
              <a:gdLst/>
              <a:ahLst/>
              <a:cxnLst/>
              <a:rect l="l" t="t" r="r" b="b"/>
              <a:pathLst>
                <a:path w="3963" h="5887" extrusionOk="0">
                  <a:moveTo>
                    <a:pt x="1756" y="3508"/>
                  </a:moveTo>
                  <a:cubicBezTo>
                    <a:pt x="1858" y="3508"/>
                    <a:pt x="1961" y="3530"/>
                    <a:pt x="2058" y="3579"/>
                  </a:cubicBezTo>
                  <a:cubicBezTo>
                    <a:pt x="2068" y="3582"/>
                    <a:pt x="2074" y="3585"/>
                    <a:pt x="2089" y="3595"/>
                  </a:cubicBezTo>
                  <a:cubicBezTo>
                    <a:pt x="2223" y="3667"/>
                    <a:pt x="2324" y="3783"/>
                    <a:pt x="2382" y="3930"/>
                  </a:cubicBezTo>
                  <a:cubicBezTo>
                    <a:pt x="2449" y="4097"/>
                    <a:pt x="2445" y="4279"/>
                    <a:pt x="2373" y="4443"/>
                  </a:cubicBezTo>
                  <a:cubicBezTo>
                    <a:pt x="2302" y="4606"/>
                    <a:pt x="2171" y="4732"/>
                    <a:pt x="2005" y="4799"/>
                  </a:cubicBezTo>
                  <a:cubicBezTo>
                    <a:pt x="1926" y="4829"/>
                    <a:pt x="1843" y="4845"/>
                    <a:pt x="1760" y="4845"/>
                  </a:cubicBezTo>
                  <a:cubicBezTo>
                    <a:pt x="1669" y="4845"/>
                    <a:pt x="1579" y="4826"/>
                    <a:pt x="1493" y="4789"/>
                  </a:cubicBezTo>
                  <a:cubicBezTo>
                    <a:pt x="1329" y="4718"/>
                    <a:pt x="1203" y="4587"/>
                    <a:pt x="1137" y="4421"/>
                  </a:cubicBezTo>
                  <a:cubicBezTo>
                    <a:pt x="1003" y="4079"/>
                    <a:pt x="1172" y="3688"/>
                    <a:pt x="1514" y="3553"/>
                  </a:cubicBezTo>
                  <a:cubicBezTo>
                    <a:pt x="1592" y="3522"/>
                    <a:pt x="1674" y="3508"/>
                    <a:pt x="1756" y="3508"/>
                  </a:cubicBezTo>
                  <a:close/>
                  <a:moveTo>
                    <a:pt x="1756" y="3342"/>
                  </a:moveTo>
                  <a:cubicBezTo>
                    <a:pt x="1653" y="3342"/>
                    <a:pt x="1551" y="3361"/>
                    <a:pt x="1453" y="3399"/>
                  </a:cubicBezTo>
                  <a:cubicBezTo>
                    <a:pt x="1027" y="3569"/>
                    <a:pt x="815" y="4055"/>
                    <a:pt x="983" y="4481"/>
                  </a:cubicBezTo>
                  <a:cubicBezTo>
                    <a:pt x="1064" y="4689"/>
                    <a:pt x="1222" y="4852"/>
                    <a:pt x="1427" y="4941"/>
                  </a:cubicBezTo>
                  <a:cubicBezTo>
                    <a:pt x="1534" y="4987"/>
                    <a:pt x="1647" y="5010"/>
                    <a:pt x="1760" y="5010"/>
                  </a:cubicBezTo>
                  <a:cubicBezTo>
                    <a:pt x="1863" y="5010"/>
                    <a:pt x="1966" y="4991"/>
                    <a:pt x="2064" y="4952"/>
                  </a:cubicBezTo>
                  <a:cubicBezTo>
                    <a:pt x="2273" y="4870"/>
                    <a:pt x="2436" y="4713"/>
                    <a:pt x="2524" y="4510"/>
                  </a:cubicBezTo>
                  <a:cubicBezTo>
                    <a:pt x="2613" y="4305"/>
                    <a:pt x="2618" y="4077"/>
                    <a:pt x="2536" y="3869"/>
                  </a:cubicBezTo>
                  <a:cubicBezTo>
                    <a:pt x="2465" y="3690"/>
                    <a:pt x="2334" y="3540"/>
                    <a:pt x="2174" y="3454"/>
                  </a:cubicBezTo>
                  <a:cubicBezTo>
                    <a:pt x="2156" y="3441"/>
                    <a:pt x="2139" y="3432"/>
                    <a:pt x="2123" y="3427"/>
                  </a:cubicBezTo>
                  <a:cubicBezTo>
                    <a:pt x="2008" y="3371"/>
                    <a:pt x="1882" y="3342"/>
                    <a:pt x="1756" y="3342"/>
                  </a:cubicBezTo>
                  <a:close/>
                  <a:moveTo>
                    <a:pt x="3727" y="270"/>
                  </a:moveTo>
                  <a:lnTo>
                    <a:pt x="2997" y="3251"/>
                  </a:lnTo>
                  <a:lnTo>
                    <a:pt x="3020" y="3282"/>
                  </a:lnTo>
                  <a:cubicBezTo>
                    <a:pt x="3092" y="3382"/>
                    <a:pt x="3152" y="3493"/>
                    <a:pt x="3197" y="3611"/>
                  </a:cubicBezTo>
                  <a:cubicBezTo>
                    <a:pt x="3349" y="3995"/>
                    <a:pt x="3343" y="4416"/>
                    <a:pt x="3176" y="4794"/>
                  </a:cubicBezTo>
                  <a:cubicBezTo>
                    <a:pt x="3012" y="5171"/>
                    <a:pt x="2710" y="5463"/>
                    <a:pt x="2326" y="5613"/>
                  </a:cubicBezTo>
                  <a:cubicBezTo>
                    <a:pt x="2141" y="5686"/>
                    <a:pt x="1950" y="5721"/>
                    <a:pt x="1762" y="5721"/>
                  </a:cubicBezTo>
                  <a:cubicBezTo>
                    <a:pt x="1146" y="5721"/>
                    <a:pt x="562" y="5349"/>
                    <a:pt x="322" y="4742"/>
                  </a:cubicBezTo>
                  <a:cubicBezTo>
                    <a:pt x="10" y="3950"/>
                    <a:pt x="401" y="3049"/>
                    <a:pt x="1195" y="2738"/>
                  </a:cubicBezTo>
                  <a:cubicBezTo>
                    <a:pt x="1375" y="2665"/>
                    <a:pt x="1566" y="2630"/>
                    <a:pt x="1758" y="2630"/>
                  </a:cubicBezTo>
                  <a:cubicBezTo>
                    <a:pt x="1931" y="2630"/>
                    <a:pt x="2105" y="2660"/>
                    <a:pt x="2269" y="2718"/>
                  </a:cubicBezTo>
                  <a:lnTo>
                    <a:pt x="2357" y="2749"/>
                  </a:lnTo>
                  <a:lnTo>
                    <a:pt x="2839" y="780"/>
                  </a:lnTo>
                  <a:lnTo>
                    <a:pt x="2818" y="750"/>
                  </a:lnTo>
                  <a:cubicBezTo>
                    <a:pt x="2784" y="698"/>
                    <a:pt x="2754" y="645"/>
                    <a:pt x="2729" y="590"/>
                  </a:cubicBezTo>
                  <a:cubicBezTo>
                    <a:pt x="2875" y="582"/>
                    <a:pt x="3018" y="551"/>
                    <a:pt x="3159" y="495"/>
                  </a:cubicBezTo>
                  <a:lnTo>
                    <a:pt x="3727" y="270"/>
                  </a:lnTo>
                  <a:close/>
                  <a:moveTo>
                    <a:pt x="3962" y="1"/>
                  </a:moveTo>
                  <a:lnTo>
                    <a:pt x="3097" y="341"/>
                  </a:lnTo>
                  <a:cubicBezTo>
                    <a:pt x="2960" y="397"/>
                    <a:pt x="2817" y="427"/>
                    <a:pt x="2672" y="427"/>
                  </a:cubicBezTo>
                  <a:cubicBezTo>
                    <a:pt x="2652" y="427"/>
                    <a:pt x="2632" y="427"/>
                    <a:pt x="2612" y="425"/>
                  </a:cubicBezTo>
                  <a:lnTo>
                    <a:pt x="2492" y="420"/>
                  </a:lnTo>
                  <a:lnTo>
                    <a:pt x="2529" y="535"/>
                  </a:lnTo>
                  <a:cubicBezTo>
                    <a:pt x="2562" y="629"/>
                    <a:pt x="2605" y="722"/>
                    <a:pt x="2662" y="811"/>
                  </a:cubicBezTo>
                  <a:lnTo>
                    <a:pt x="2239" y="2534"/>
                  </a:lnTo>
                  <a:cubicBezTo>
                    <a:pt x="2082" y="2488"/>
                    <a:pt x="1920" y="2465"/>
                    <a:pt x="1757" y="2465"/>
                  </a:cubicBezTo>
                  <a:cubicBezTo>
                    <a:pt x="1546" y="2465"/>
                    <a:pt x="1334" y="2504"/>
                    <a:pt x="1133" y="2583"/>
                  </a:cubicBezTo>
                  <a:cubicBezTo>
                    <a:pt x="709" y="2751"/>
                    <a:pt x="375" y="3073"/>
                    <a:pt x="193" y="3493"/>
                  </a:cubicBezTo>
                  <a:cubicBezTo>
                    <a:pt x="10" y="3913"/>
                    <a:pt x="1" y="4377"/>
                    <a:pt x="168" y="4803"/>
                  </a:cubicBezTo>
                  <a:cubicBezTo>
                    <a:pt x="433" y="5475"/>
                    <a:pt x="1079" y="5886"/>
                    <a:pt x="1761" y="5886"/>
                  </a:cubicBezTo>
                  <a:cubicBezTo>
                    <a:pt x="1969" y="5886"/>
                    <a:pt x="2181" y="5847"/>
                    <a:pt x="2387" y="5767"/>
                  </a:cubicBezTo>
                  <a:cubicBezTo>
                    <a:pt x="2812" y="5601"/>
                    <a:pt x="3146" y="5278"/>
                    <a:pt x="3328" y="4860"/>
                  </a:cubicBezTo>
                  <a:cubicBezTo>
                    <a:pt x="3510" y="4440"/>
                    <a:pt x="3518" y="3976"/>
                    <a:pt x="3352" y="3551"/>
                  </a:cubicBezTo>
                  <a:cubicBezTo>
                    <a:pt x="3305" y="3432"/>
                    <a:pt x="3246" y="3320"/>
                    <a:pt x="3175" y="3217"/>
                  </a:cubicBezTo>
                  <a:lnTo>
                    <a:pt x="3962"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 name="Google Shape;662;p22"/>
            <p:cNvSpPr/>
            <p:nvPr/>
          </p:nvSpPr>
          <p:spPr>
            <a:xfrm>
              <a:off x="1407950" y="4130725"/>
              <a:ext cx="64375" cy="121575"/>
            </a:xfrm>
            <a:custGeom>
              <a:avLst/>
              <a:gdLst/>
              <a:ahLst/>
              <a:cxnLst/>
              <a:rect l="l" t="t" r="r" b="b"/>
              <a:pathLst>
                <a:path w="2575" h="4863" extrusionOk="0">
                  <a:moveTo>
                    <a:pt x="2154" y="165"/>
                  </a:moveTo>
                  <a:cubicBezTo>
                    <a:pt x="2227" y="165"/>
                    <a:pt x="2300" y="171"/>
                    <a:pt x="2374" y="184"/>
                  </a:cubicBezTo>
                  <a:lnTo>
                    <a:pt x="1354" y="4346"/>
                  </a:lnTo>
                  <a:lnTo>
                    <a:pt x="676" y="4612"/>
                  </a:lnTo>
                  <a:cubicBezTo>
                    <a:pt x="537" y="4669"/>
                    <a:pt x="392" y="4696"/>
                    <a:pt x="247" y="4698"/>
                  </a:cubicBezTo>
                  <a:cubicBezTo>
                    <a:pt x="179" y="4485"/>
                    <a:pt x="173" y="4257"/>
                    <a:pt x="226" y="4036"/>
                  </a:cubicBezTo>
                  <a:lnTo>
                    <a:pt x="943" y="1119"/>
                  </a:lnTo>
                  <a:cubicBezTo>
                    <a:pt x="1022" y="794"/>
                    <a:pt x="1222" y="522"/>
                    <a:pt x="1506" y="347"/>
                  </a:cubicBezTo>
                  <a:cubicBezTo>
                    <a:pt x="1704" y="228"/>
                    <a:pt x="1927" y="165"/>
                    <a:pt x="2154" y="165"/>
                  </a:cubicBezTo>
                  <a:close/>
                  <a:moveTo>
                    <a:pt x="2152" y="1"/>
                  </a:moveTo>
                  <a:cubicBezTo>
                    <a:pt x="1897" y="1"/>
                    <a:pt x="1645" y="71"/>
                    <a:pt x="1420" y="207"/>
                  </a:cubicBezTo>
                  <a:cubicBezTo>
                    <a:pt x="1097" y="404"/>
                    <a:pt x="872" y="714"/>
                    <a:pt x="783" y="1080"/>
                  </a:cubicBezTo>
                  <a:lnTo>
                    <a:pt x="66" y="3998"/>
                  </a:lnTo>
                  <a:cubicBezTo>
                    <a:pt x="0" y="4269"/>
                    <a:pt x="15" y="4548"/>
                    <a:pt x="110" y="4808"/>
                  </a:cubicBezTo>
                  <a:lnTo>
                    <a:pt x="129" y="4859"/>
                  </a:lnTo>
                  <a:lnTo>
                    <a:pt x="184" y="4861"/>
                  </a:lnTo>
                  <a:cubicBezTo>
                    <a:pt x="202" y="4863"/>
                    <a:pt x="221" y="4863"/>
                    <a:pt x="239" y="4863"/>
                  </a:cubicBezTo>
                  <a:cubicBezTo>
                    <a:pt x="408" y="4863"/>
                    <a:pt x="576" y="4830"/>
                    <a:pt x="738" y="4766"/>
                  </a:cubicBezTo>
                  <a:lnTo>
                    <a:pt x="1493" y="4467"/>
                  </a:lnTo>
                  <a:lnTo>
                    <a:pt x="2574" y="62"/>
                  </a:lnTo>
                  <a:lnTo>
                    <a:pt x="2493" y="42"/>
                  </a:lnTo>
                  <a:cubicBezTo>
                    <a:pt x="2380" y="15"/>
                    <a:pt x="2266" y="1"/>
                    <a:pt x="2152"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 name="Google Shape;663;p22"/>
            <p:cNvSpPr/>
            <p:nvPr/>
          </p:nvSpPr>
          <p:spPr>
            <a:xfrm>
              <a:off x="1421375" y="4223550"/>
              <a:ext cx="13775" cy="12175"/>
            </a:xfrm>
            <a:custGeom>
              <a:avLst/>
              <a:gdLst/>
              <a:ahLst/>
              <a:cxnLst/>
              <a:rect l="l" t="t" r="r" b="b"/>
              <a:pathLst>
                <a:path w="551" h="487" extrusionOk="0">
                  <a:moveTo>
                    <a:pt x="276" y="1"/>
                  </a:moveTo>
                  <a:cubicBezTo>
                    <a:pt x="246" y="1"/>
                    <a:pt x="216" y="6"/>
                    <a:pt x="186" y="18"/>
                  </a:cubicBezTo>
                  <a:cubicBezTo>
                    <a:pt x="62" y="67"/>
                    <a:pt x="0" y="209"/>
                    <a:pt x="49" y="333"/>
                  </a:cubicBezTo>
                  <a:cubicBezTo>
                    <a:pt x="87" y="428"/>
                    <a:pt x="179" y="487"/>
                    <a:pt x="277" y="487"/>
                  </a:cubicBezTo>
                  <a:cubicBezTo>
                    <a:pt x="306" y="487"/>
                    <a:pt x="336" y="481"/>
                    <a:pt x="365" y="470"/>
                  </a:cubicBezTo>
                  <a:cubicBezTo>
                    <a:pt x="489" y="420"/>
                    <a:pt x="551" y="280"/>
                    <a:pt x="502" y="155"/>
                  </a:cubicBezTo>
                  <a:cubicBezTo>
                    <a:pt x="464" y="59"/>
                    <a:pt x="373" y="1"/>
                    <a:pt x="276"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 name="Google Shape;664;p22"/>
          <p:cNvGrpSpPr/>
          <p:nvPr/>
        </p:nvGrpSpPr>
        <p:grpSpPr>
          <a:xfrm>
            <a:off x="6223645" y="3775179"/>
            <a:ext cx="599830" cy="687343"/>
            <a:chOff x="594550" y="2806500"/>
            <a:chExt cx="327400" cy="281375"/>
          </a:xfrm>
        </p:grpSpPr>
        <p:sp>
          <p:nvSpPr>
            <p:cNvPr id="665" name="Google Shape;665;p22"/>
            <p:cNvSpPr/>
            <p:nvPr/>
          </p:nvSpPr>
          <p:spPr>
            <a:xfrm>
              <a:off x="594550" y="2806500"/>
              <a:ext cx="327400" cy="281375"/>
            </a:xfrm>
            <a:custGeom>
              <a:avLst/>
              <a:gdLst/>
              <a:ahLst/>
              <a:cxnLst/>
              <a:rect l="l" t="t" r="r" b="b"/>
              <a:pathLst>
                <a:path w="13096" h="11255" extrusionOk="0">
                  <a:moveTo>
                    <a:pt x="278" y="375"/>
                  </a:moveTo>
                  <a:lnTo>
                    <a:pt x="12699" y="8400"/>
                  </a:lnTo>
                  <a:lnTo>
                    <a:pt x="3284" y="11051"/>
                  </a:lnTo>
                  <a:lnTo>
                    <a:pt x="278" y="375"/>
                  </a:lnTo>
                  <a:close/>
                  <a:moveTo>
                    <a:pt x="0" y="1"/>
                  </a:moveTo>
                  <a:lnTo>
                    <a:pt x="3170" y="11255"/>
                  </a:lnTo>
                  <a:lnTo>
                    <a:pt x="13096" y="8460"/>
                  </a:lnTo>
                  <a:lnTo>
                    <a:pt x="0"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 name="Google Shape;666;p22"/>
            <p:cNvSpPr/>
            <p:nvPr/>
          </p:nvSpPr>
          <p:spPr>
            <a:xfrm>
              <a:off x="670075" y="2904900"/>
              <a:ext cx="156425" cy="134400"/>
            </a:xfrm>
            <a:custGeom>
              <a:avLst/>
              <a:gdLst/>
              <a:ahLst/>
              <a:cxnLst/>
              <a:rect l="l" t="t" r="r" b="b"/>
              <a:pathLst>
                <a:path w="6257" h="5376" extrusionOk="0">
                  <a:moveTo>
                    <a:pt x="278" y="375"/>
                  </a:moveTo>
                  <a:lnTo>
                    <a:pt x="5860" y="3981"/>
                  </a:lnTo>
                  <a:lnTo>
                    <a:pt x="1628" y="5172"/>
                  </a:lnTo>
                  <a:lnTo>
                    <a:pt x="278" y="375"/>
                  </a:lnTo>
                  <a:close/>
                  <a:moveTo>
                    <a:pt x="0" y="0"/>
                  </a:moveTo>
                  <a:lnTo>
                    <a:pt x="1515" y="5376"/>
                  </a:lnTo>
                  <a:lnTo>
                    <a:pt x="6257" y="4041"/>
                  </a:lnTo>
                  <a:lnTo>
                    <a:pt x="0"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 name="Google Shape;667;p22"/>
            <p:cNvSpPr/>
            <p:nvPr/>
          </p:nvSpPr>
          <p:spPr>
            <a:xfrm>
              <a:off x="611250" y="2853550"/>
              <a:ext cx="17775" cy="8650"/>
            </a:xfrm>
            <a:custGeom>
              <a:avLst/>
              <a:gdLst/>
              <a:ahLst/>
              <a:cxnLst/>
              <a:rect l="l" t="t" r="r" b="b"/>
              <a:pathLst>
                <a:path w="711" h="346" extrusionOk="0">
                  <a:moveTo>
                    <a:pt x="665" y="0"/>
                  </a:moveTo>
                  <a:lnTo>
                    <a:pt x="0" y="187"/>
                  </a:lnTo>
                  <a:lnTo>
                    <a:pt x="46" y="346"/>
                  </a:lnTo>
                  <a:lnTo>
                    <a:pt x="710" y="158"/>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22"/>
            <p:cNvSpPr/>
            <p:nvPr/>
          </p:nvSpPr>
          <p:spPr>
            <a:xfrm>
              <a:off x="616500" y="2872175"/>
              <a:ext cx="17775" cy="8675"/>
            </a:xfrm>
            <a:custGeom>
              <a:avLst/>
              <a:gdLst/>
              <a:ahLst/>
              <a:cxnLst/>
              <a:rect l="l" t="t" r="r" b="b"/>
              <a:pathLst>
                <a:path w="711" h="347" extrusionOk="0">
                  <a:moveTo>
                    <a:pt x="665" y="1"/>
                  </a:moveTo>
                  <a:lnTo>
                    <a:pt x="0" y="188"/>
                  </a:lnTo>
                  <a:lnTo>
                    <a:pt x="45" y="346"/>
                  </a:lnTo>
                  <a:lnTo>
                    <a:pt x="710" y="159"/>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22"/>
            <p:cNvSpPr/>
            <p:nvPr/>
          </p:nvSpPr>
          <p:spPr>
            <a:xfrm>
              <a:off x="621775" y="2890850"/>
              <a:ext cx="17725" cy="8675"/>
            </a:xfrm>
            <a:custGeom>
              <a:avLst/>
              <a:gdLst/>
              <a:ahLst/>
              <a:cxnLst/>
              <a:rect l="l" t="t" r="r" b="b"/>
              <a:pathLst>
                <a:path w="709" h="347" extrusionOk="0">
                  <a:moveTo>
                    <a:pt x="665" y="1"/>
                  </a:moveTo>
                  <a:lnTo>
                    <a:pt x="1" y="186"/>
                  </a:lnTo>
                  <a:lnTo>
                    <a:pt x="44" y="346"/>
                  </a:lnTo>
                  <a:lnTo>
                    <a:pt x="709" y="159"/>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 name="Google Shape;670;p22"/>
            <p:cNvSpPr/>
            <p:nvPr/>
          </p:nvSpPr>
          <p:spPr>
            <a:xfrm>
              <a:off x="627025" y="2909500"/>
              <a:ext cx="17775" cy="8650"/>
            </a:xfrm>
            <a:custGeom>
              <a:avLst/>
              <a:gdLst/>
              <a:ahLst/>
              <a:cxnLst/>
              <a:rect l="l" t="t" r="r" b="b"/>
              <a:pathLst>
                <a:path w="711" h="346" extrusionOk="0">
                  <a:moveTo>
                    <a:pt x="665" y="0"/>
                  </a:moveTo>
                  <a:lnTo>
                    <a:pt x="0" y="188"/>
                  </a:lnTo>
                  <a:lnTo>
                    <a:pt x="45" y="346"/>
                  </a:lnTo>
                  <a:lnTo>
                    <a:pt x="710" y="159"/>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 name="Google Shape;671;p22"/>
            <p:cNvSpPr/>
            <p:nvPr/>
          </p:nvSpPr>
          <p:spPr>
            <a:xfrm>
              <a:off x="632275" y="2928125"/>
              <a:ext cx="17775" cy="8700"/>
            </a:xfrm>
            <a:custGeom>
              <a:avLst/>
              <a:gdLst/>
              <a:ahLst/>
              <a:cxnLst/>
              <a:rect l="l" t="t" r="r" b="b"/>
              <a:pathLst>
                <a:path w="711" h="348" extrusionOk="0">
                  <a:moveTo>
                    <a:pt x="665" y="1"/>
                  </a:moveTo>
                  <a:lnTo>
                    <a:pt x="0" y="188"/>
                  </a:lnTo>
                  <a:lnTo>
                    <a:pt x="45" y="348"/>
                  </a:lnTo>
                  <a:lnTo>
                    <a:pt x="710" y="161"/>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22"/>
            <p:cNvSpPr/>
            <p:nvPr/>
          </p:nvSpPr>
          <p:spPr>
            <a:xfrm>
              <a:off x="637500" y="2946825"/>
              <a:ext cx="17775" cy="8650"/>
            </a:xfrm>
            <a:custGeom>
              <a:avLst/>
              <a:gdLst/>
              <a:ahLst/>
              <a:cxnLst/>
              <a:rect l="l" t="t" r="r" b="b"/>
              <a:pathLst>
                <a:path w="711" h="346" extrusionOk="0">
                  <a:moveTo>
                    <a:pt x="666" y="0"/>
                  </a:moveTo>
                  <a:lnTo>
                    <a:pt x="1" y="187"/>
                  </a:lnTo>
                  <a:lnTo>
                    <a:pt x="46" y="345"/>
                  </a:lnTo>
                  <a:lnTo>
                    <a:pt x="711" y="158"/>
                  </a:lnTo>
                  <a:lnTo>
                    <a:pt x="666"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22"/>
            <p:cNvSpPr/>
            <p:nvPr/>
          </p:nvSpPr>
          <p:spPr>
            <a:xfrm>
              <a:off x="642800" y="2965450"/>
              <a:ext cx="17725" cy="8650"/>
            </a:xfrm>
            <a:custGeom>
              <a:avLst/>
              <a:gdLst/>
              <a:ahLst/>
              <a:cxnLst/>
              <a:rect l="l" t="t" r="r" b="b"/>
              <a:pathLst>
                <a:path w="709" h="346" extrusionOk="0">
                  <a:moveTo>
                    <a:pt x="663" y="1"/>
                  </a:moveTo>
                  <a:lnTo>
                    <a:pt x="0" y="188"/>
                  </a:lnTo>
                  <a:lnTo>
                    <a:pt x="44" y="346"/>
                  </a:lnTo>
                  <a:lnTo>
                    <a:pt x="709" y="159"/>
                  </a:lnTo>
                  <a:lnTo>
                    <a:pt x="663"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 name="Google Shape;674;p22"/>
            <p:cNvSpPr/>
            <p:nvPr/>
          </p:nvSpPr>
          <p:spPr>
            <a:xfrm>
              <a:off x="648050" y="2984100"/>
              <a:ext cx="17725" cy="8700"/>
            </a:xfrm>
            <a:custGeom>
              <a:avLst/>
              <a:gdLst/>
              <a:ahLst/>
              <a:cxnLst/>
              <a:rect l="l" t="t" r="r" b="b"/>
              <a:pathLst>
                <a:path w="709" h="348" extrusionOk="0">
                  <a:moveTo>
                    <a:pt x="665" y="0"/>
                  </a:moveTo>
                  <a:lnTo>
                    <a:pt x="0" y="187"/>
                  </a:lnTo>
                  <a:lnTo>
                    <a:pt x="45" y="347"/>
                  </a:lnTo>
                  <a:lnTo>
                    <a:pt x="708" y="160"/>
                  </a:lnTo>
                  <a:lnTo>
                    <a:pt x="665"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 name="Google Shape;675;p22"/>
            <p:cNvSpPr/>
            <p:nvPr/>
          </p:nvSpPr>
          <p:spPr>
            <a:xfrm>
              <a:off x="653275" y="3002775"/>
              <a:ext cx="17775" cy="8650"/>
            </a:xfrm>
            <a:custGeom>
              <a:avLst/>
              <a:gdLst/>
              <a:ahLst/>
              <a:cxnLst/>
              <a:rect l="l" t="t" r="r" b="b"/>
              <a:pathLst>
                <a:path w="711" h="346" extrusionOk="0">
                  <a:moveTo>
                    <a:pt x="666" y="0"/>
                  </a:moveTo>
                  <a:lnTo>
                    <a:pt x="1" y="188"/>
                  </a:lnTo>
                  <a:lnTo>
                    <a:pt x="46" y="346"/>
                  </a:lnTo>
                  <a:lnTo>
                    <a:pt x="711" y="158"/>
                  </a:lnTo>
                  <a:lnTo>
                    <a:pt x="666"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 name="Google Shape;676;p22"/>
            <p:cNvSpPr/>
            <p:nvPr/>
          </p:nvSpPr>
          <p:spPr>
            <a:xfrm>
              <a:off x="658525" y="3021400"/>
              <a:ext cx="17775" cy="8700"/>
            </a:xfrm>
            <a:custGeom>
              <a:avLst/>
              <a:gdLst/>
              <a:ahLst/>
              <a:cxnLst/>
              <a:rect l="l" t="t" r="r" b="b"/>
              <a:pathLst>
                <a:path w="711" h="348" extrusionOk="0">
                  <a:moveTo>
                    <a:pt x="665" y="1"/>
                  </a:moveTo>
                  <a:lnTo>
                    <a:pt x="1" y="188"/>
                  </a:lnTo>
                  <a:lnTo>
                    <a:pt x="46" y="348"/>
                  </a:lnTo>
                  <a:lnTo>
                    <a:pt x="711" y="161"/>
                  </a:lnTo>
                  <a:lnTo>
                    <a:pt x="665"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22"/>
            <p:cNvSpPr/>
            <p:nvPr/>
          </p:nvSpPr>
          <p:spPr>
            <a:xfrm>
              <a:off x="663825" y="3040100"/>
              <a:ext cx="17725" cy="8650"/>
            </a:xfrm>
            <a:custGeom>
              <a:avLst/>
              <a:gdLst/>
              <a:ahLst/>
              <a:cxnLst/>
              <a:rect l="l" t="t" r="r" b="b"/>
              <a:pathLst>
                <a:path w="709" h="346" extrusionOk="0">
                  <a:moveTo>
                    <a:pt x="663" y="0"/>
                  </a:moveTo>
                  <a:lnTo>
                    <a:pt x="0" y="187"/>
                  </a:lnTo>
                  <a:lnTo>
                    <a:pt x="44" y="345"/>
                  </a:lnTo>
                  <a:lnTo>
                    <a:pt x="708" y="158"/>
                  </a:lnTo>
                  <a:lnTo>
                    <a:pt x="663"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22"/>
            <p:cNvSpPr/>
            <p:nvPr/>
          </p:nvSpPr>
          <p:spPr>
            <a:xfrm>
              <a:off x="669050" y="3058725"/>
              <a:ext cx="17750" cy="8650"/>
            </a:xfrm>
            <a:custGeom>
              <a:avLst/>
              <a:gdLst/>
              <a:ahLst/>
              <a:cxnLst/>
              <a:rect l="l" t="t" r="r" b="b"/>
              <a:pathLst>
                <a:path w="710" h="346" extrusionOk="0">
                  <a:moveTo>
                    <a:pt x="666" y="1"/>
                  </a:moveTo>
                  <a:lnTo>
                    <a:pt x="1" y="188"/>
                  </a:lnTo>
                  <a:lnTo>
                    <a:pt x="44" y="346"/>
                  </a:lnTo>
                  <a:lnTo>
                    <a:pt x="709" y="159"/>
                  </a:lnTo>
                  <a:lnTo>
                    <a:pt x="666"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 name="Google Shape;679;p22"/>
          <p:cNvGrpSpPr/>
          <p:nvPr/>
        </p:nvGrpSpPr>
        <p:grpSpPr>
          <a:xfrm>
            <a:off x="7332285" y="519755"/>
            <a:ext cx="289976" cy="561477"/>
            <a:chOff x="552550" y="2119500"/>
            <a:chExt cx="158275" cy="229850"/>
          </a:xfrm>
        </p:grpSpPr>
        <p:sp>
          <p:nvSpPr>
            <p:cNvPr id="680" name="Google Shape;680;p22"/>
            <p:cNvSpPr/>
            <p:nvPr/>
          </p:nvSpPr>
          <p:spPr>
            <a:xfrm>
              <a:off x="552550" y="2204500"/>
              <a:ext cx="158275" cy="144850"/>
            </a:xfrm>
            <a:custGeom>
              <a:avLst/>
              <a:gdLst/>
              <a:ahLst/>
              <a:cxnLst/>
              <a:rect l="l" t="t" r="r" b="b"/>
              <a:pathLst>
                <a:path w="6331" h="5794" extrusionOk="0">
                  <a:moveTo>
                    <a:pt x="3119" y="0"/>
                  </a:moveTo>
                  <a:cubicBezTo>
                    <a:pt x="1809" y="0"/>
                    <a:pt x="620" y="892"/>
                    <a:pt x="294" y="2221"/>
                  </a:cubicBezTo>
                  <a:cubicBezTo>
                    <a:pt x="0" y="3418"/>
                    <a:pt x="494" y="4624"/>
                    <a:pt x="1445" y="5294"/>
                  </a:cubicBezTo>
                  <a:cubicBezTo>
                    <a:pt x="1540" y="5360"/>
                    <a:pt x="1650" y="5381"/>
                    <a:pt x="1767" y="5381"/>
                  </a:cubicBezTo>
                  <a:cubicBezTo>
                    <a:pt x="1944" y="5381"/>
                    <a:pt x="2138" y="5335"/>
                    <a:pt x="2326" y="5335"/>
                  </a:cubicBezTo>
                  <a:cubicBezTo>
                    <a:pt x="2393" y="5335"/>
                    <a:pt x="2459" y="5341"/>
                    <a:pt x="2523" y="5357"/>
                  </a:cubicBezTo>
                  <a:cubicBezTo>
                    <a:pt x="2886" y="5445"/>
                    <a:pt x="3170" y="5794"/>
                    <a:pt x="3508" y="5794"/>
                  </a:cubicBezTo>
                  <a:cubicBezTo>
                    <a:pt x="3533" y="5794"/>
                    <a:pt x="3558" y="5792"/>
                    <a:pt x="3584" y="5787"/>
                  </a:cubicBezTo>
                  <a:cubicBezTo>
                    <a:pt x="4704" y="5607"/>
                    <a:pt x="5663" y="4776"/>
                    <a:pt x="5949" y="3604"/>
                  </a:cubicBezTo>
                  <a:cubicBezTo>
                    <a:pt x="6331" y="2042"/>
                    <a:pt x="5374" y="467"/>
                    <a:pt x="3814" y="85"/>
                  </a:cubicBezTo>
                  <a:cubicBezTo>
                    <a:pt x="3581" y="28"/>
                    <a:pt x="3348" y="0"/>
                    <a:pt x="3119"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22"/>
            <p:cNvSpPr/>
            <p:nvPr/>
          </p:nvSpPr>
          <p:spPr>
            <a:xfrm>
              <a:off x="605425" y="2119500"/>
              <a:ext cx="50800" cy="71600"/>
            </a:xfrm>
            <a:custGeom>
              <a:avLst/>
              <a:gdLst/>
              <a:ahLst/>
              <a:cxnLst/>
              <a:rect l="l" t="t" r="r" b="b"/>
              <a:pathLst>
                <a:path w="2032" h="2864" extrusionOk="0">
                  <a:moveTo>
                    <a:pt x="287" y="228"/>
                  </a:moveTo>
                  <a:cubicBezTo>
                    <a:pt x="517" y="328"/>
                    <a:pt x="1103" y="625"/>
                    <a:pt x="1437" y="1175"/>
                  </a:cubicBezTo>
                  <a:cubicBezTo>
                    <a:pt x="1773" y="1727"/>
                    <a:pt x="1765" y="2384"/>
                    <a:pt x="1747" y="2636"/>
                  </a:cubicBezTo>
                  <a:cubicBezTo>
                    <a:pt x="1516" y="2536"/>
                    <a:pt x="930" y="2239"/>
                    <a:pt x="595" y="1687"/>
                  </a:cubicBezTo>
                  <a:cubicBezTo>
                    <a:pt x="261" y="1135"/>
                    <a:pt x="269" y="480"/>
                    <a:pt x="287" y="228"/>
                  </a:cubicBezTo>
                  <a:close/>
                  <a:moveTo>
                    <a:pt x="148" y="0"/>
                  </a:moveTo>
                  <a:lnTo>
                    <a:pt x="133" y="97"/>
                  </a:lnTo>
                  <a:cubicBezTo>
                    <a:pt x="128" y="136"/>
                    <a:pt x="1" y="1025"/>
                    <a:pt x="454" y="1772"/>
                  </a:cubicBezTo>
                  <a:cubicBezTo>
                    <a:pt x="908" y="2520"/>
                    <a:pt x="1755" y="2818"/>
                    <a:pt x="1792" y="2831"/>
                  </a:cubicBezTo>
                  <a:lnTo>
                    <a:pt x="1886" y="2863"/>
                  </a:lnTo>
                  <a:lnTo>
                    <a:pt x="1900" y="2765"/>
                  </a:lnTo>
                  <a:cubicBezTo>
                    <a:pt x="1905" y="2728"/>
                    <a:pt x="2031" y="1837"/>
                    <a:pt x="1579" y="1090"/>
                  </a:cubicBezTo>
                  <a:cubicBezTo>
                    <a:pt x="1126" y="344"/>
                    <a:pt x="279" y="44"/>
                    <a:pt x="241" y="33"/>
                  </a:cubicBezTo>
                  <a:lnTo>
                    <a:pt x="148"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22"/>
            <p:cNvSpPr/>
            <p:nvPr/>
          </p:nvSpPr>
          <p:spPr>
            <a:xfrm>
              <a:off x="647925" y="2175000"/>
              <a:ext cx="59525" cy="24075"/>
            </a:xfrm>
            <a:custGeom>
              <a:avLst/>
              <a:gdLst/>
              <a:ahLst/>
              <a:cxnLst/>
              <a:rect l="l" t="t" r="r" b="b"/>
              <a:pathLst>
                <a:path w="2381" h="963" extrusionOk="0">
                  <a:moveTo>
                    <a:pt x="1261" y="165"/>
                  </a:moveTo>
                  <a:cubicBezTo>
                    <a:pt x="1631" y="165"/>
                    <a:pt x="1959" y="325"/>
                    <a:pt x="2113" y="412"/>
                  </a:cubicBezTo>
                  <a:cubicBezTo>
                    <a:pt x="1962" y="532"/>
                    <a:pt x="1620" y="764"/>
                    <a:pt x="1214" y="795"/>
                  </a:cubicBezTo>
                  <a:cubicBezTo>
                    <a:pt x="1182" y="797"/>
                    <a:pt x="1151" y="798"/>
                    <a:pt x="1121" y="798"/>
                  </a:cubicBezTo>
                  <a:cubicBezTo>
                    <a:pt x="750" y="798"/>
                    <a:pt x="420" y="638"/>
                    <a:pt x="266" y="550"/>
                  </a:cubicBezTo>
                  <a:cubicBezTo>
                    <a:pt x="418" y="430"/>
                    <a:pt x="759" y="198"/>
                    <a:pt x="1167" y="169"/>
                  </a:cubicBezTo>
                  <a:cubicBezTo>
                    <a:pt x="1198" y="166"/>
                    <a:pt x="1230" y="165"/>
                    <a:pt x="1261" y="165"/>
                  </a:cubicBezTo>
                  <a:close/>
                  <a:moveTo>
                    <a:pt x="1261" y="0"/>
                  </a:moveTo>
                  <a:cubicBezTo>
                    <a:pt x="1226" y="0"/>
                    <a:pt x="1190" y="2"/>
                    <a:pt x="1154" y="4"/>
                  </a:cubicBezTo>
                  <a:cubicBezTo>
                    <a:pt x="546" y="49"/>
                    <a:pt x="91" y="482"/>
                    <a:pt x="71" y="501"/>
                  </a:cubicBezTo>
                  <a:lnTo>
                    <a:pt x="0" y="569"/>
                  </a:lnTo>
                  <a:lnTo>
                    <a:pt x="81" y="627"/>
                  </a:lnTo>
                  <a:cubicBezTo>
                    <a:pt x="100" y="642"/>
                    <a:pt x="557" y="963"/>
                    <a:pt x="1119" y="963"/>
                  </a:cubicBezTo>
                  <a:cubicBezTo>
                    <a:pt x="1154" y="963"/>
                    <a:pt x="1190" y="961"/>
                    <a:pt x="1225" y="958"/>
                  </a:cubicBezTo>
                  <a:cubicBezTo>
                    <a:pt x="1835" y="913"/>
                    <a:pt x="2290" y="480"/>
                    <a:pt x="2309" y="461"/>
                  </a:cubicBezTo>
                  <a:lnTo>
                    <a:pt x="2380" y="393"/>
                  </a:lnTo>
                  <a:lnTo>
                    <a:pt x="2300" y="335"/>
                  </a:lnTo>
                  <a:cubicBezTo>
                    <a:pt x="2280" y="320"/>
                    <a:pt x="1824" y="0"/>
                    <a:pt x="1261"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 name="Google Shape;683;p22"/>
            <p:cNvSpPr/>
            <p:nvPr/>
          </p:nvSpPr>
          <p:spPr>
            <a:xfrm>
              <a:off x="640625" y="2151775"/>
              <a:ext cx="45975" cy="69425"/>
            </a:xfrm>
            <a:custGeom>
              <a:avLst/>
              <a:gdLst/>
              <a:ahLst/>
              <a:cxnLst/>
              <a:rect l="l" t="t" r="r" b="b"/>
              <a:pathLst>
                <a:path w="1839" h="2777" extrusionOk="0">
                  <a:moveTo>
                    <a:pt x="1759" y="0"/>
                  </a:moveTo>
                  <a:cubicBezTo>
                    <a:pt x="759" y="544"/>
                    <a:pt x="68" y="1629"/>
                    <a:pt x="0" y="2766"/>
                  </a:cubicBezTo>
                  <a:lnTo>
                    <a:pt x="165" y="2776"/>
                  </a:lnTo>
                  <a:cubicBezTo>
                    <a:pt x="229" y="1695"/>
                    <a:pt x="886" y="662"/>
                    <a:pt x="1838" y="146"/>
                  </a:cubicBezTo>
                  <a:lnTo>
                    <a:pt x="1759"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 name="Google Shape;684;p22"/>
            <p:cNvSpPr/>
            <p:nvPr/>
          </p:nvSpPr>
          <p:spPr>
            <a:xfrm>
              <a:off x="627150" y="2226575"/>
              <a:ext cx="35400" cy="10025"/>
            </a:xfrm>
            <a:custGeom>
              <a:avLst/>
              <a:gdLst/>
              <a:ahLst/>
              <a:cxnLst/>
              <a:rect l="l" t="t" r="r" b="b"/>
              <a:pathLst>
                <a:path w="1416" h="401" extrusionOk="0">
                  <a:moveTo>
                    <a:pt x="116" y="0"/>
                  </a:moveTo>
                  <a:lnTo>
                    <a:pt x="0" y="118"/>
                  </a:lnTo>
                  <a:cubicBezTo>
                    <a:pt x="189" y="305"/>
                    <a:pt x="454" y="401"/>
                    <a:pt x="717" y="401"/>
                  </a:cubicBezTo>
                  <a:cubicBezTo>
                    <a:pt x="972" y="401"/>
                    <a:pt x="1228" y="310"/>
                    <a:pt x="1415" y="133"/>
                  </a:cubicBezTo>
                  <a:lnTo>
                    <a:pt x="1301" y="13"/>
                  </a:lnTo>
                  <a:cubicBezTo>
                    <a:pt x="1147" y="160"/>
                    <a:pt x="932" y="233"/>
                    <a:pt x="717" y="233"/>
                  </a:cubicBezTo>
                  <a:cubicBezTo>
                    <a:pt x="494" y="233"/>
                    <a:pt x="272" y="155"/>
                    <a:pt x="116" y="0"/>
                  </a:cubicBezTo>
                  <a:close/>
                </a:path>
              </a:pathLst>
            </a:custGeom>
            <a:solidFill>
              <a:srgbClr val="776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85" name="Google Shape;685;p22"/>
          <p:cNvSpPr/>
          <p:nvPr/>
        </p:nvSpPr>
        <p:spPr>
          <a:xfrm>
            <a:off x="7228437" y="4044814"/>
            <a:ext cx="103834" cy="148095"/>
          </a:xfrm>
          <a:custGeom>
            <a:avLst/>
            <a:gdLst/>
            <a:ahLst/>
            <a:cxnLst/>
            <a:rect l="l" t="t" r="r" b="b"/>
            <a:pathLst>
              <a:path w="2267" h="2425" extrusionOk="0">
                <a:moveTo>
                  <a:pt x="1256" y="326"/>
                </a:moveTo>
                <a:lnTo>
                  <a:pt x="1450" y="806"/>
                </a:lnTo>
                <a:lnTo>
                  <a:pt x="1961" y="875"/>
                </a:lnTo>
                <a:lnTo>
                  <a:pt x="1645" y="1283"/>
                </a:lnTo>
                <a:lnTo>
                  <a:pt x="1839" y="1761"/>
                </a:lnTo>
                <a:lnTo>
                  <a:pt x="1327" y="1690"/>
                </a:lnTo>
                <a:lnTo>
                  <a:pt x="1011" y="2097"/>
                </a:lnTo>
                <a:lnTo>
                  <a:pt x="817" y="1619"/>
                </a:lnTo>
                <a:lnTo>
                  <a:pt x="306" y="1548"/>
                </a:lnTo>
                <a:lnTo>
                  <a:pt x="622" y="1141"/>
                </a:lnTo>
                <a:lnTo>
                  <a:pt x="428" y="664"/>
                </a:lnTo>
                <a:lnTo>
                  <a:pt x="428" y="664"/>
                </a:lnTo>
                <a:lnTo>
                  <a:pt x="940" y="735"/>
                </a:lnTo>
                <a:lnTo>
                  <a:pt x="1256" y="326"/>
                </a:lnTo>
                <a:close/>
                <a:moveTo>
                  <a:pt x="1301" y="1"/>
                </a:moveTo>
                <a:lnTo>
                  <a:pt x="867" y="559"/>
                </a:lnTo>
                <a:lnTo>
                  <a:pt x="169" y="462"/>
                </a:lnTo>
                <a:lnTo>
                  <a:pt x="169" y="462"/>
                </a:lnTo>
                <a:lnTo>
                  <a:pt x="435" y="1116"/>
                </a:lnTo>
                <a:lnTo>
                  <a:pt x="1" y="1672"/>
                </a:lnTo>
                <a:lnTo>
                  <a:pt x="700" y="1769"/>
                </a:lnTo>
                <a:lnTo>
                  <a:pt x="966" y="2424"/>
                </a:lnTo>
                <a:lnTo>
                  <a:pt x="1400" y="1866"/>
                </a:lnTo>
                <a:lnTo>
                  <a:pt x="2099" y="1963"/>
                </a:lnTo>
                <a:lnTo>
                  <a:pt x="1832" y="1309"/>
                </a:lnTo>
                <a:lnTo>
                  <a:pt x="2266" y="751"/>
                </a:lnTo>
                <a:lnTo>
                  <a:pt x="1568" y="654"/>
                </a:lnTo>
                <a:lnTo>
                  <a:pt x="1301"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 name="Google Shape;686;p22"/>
          <p:cNvSpPr/>
          <p:nvPr/>
        </p:nvSpPr>
        <p:spPr>
          <a:xfrm>
            <a:off x="8008323" y="1649651"/>
            <a:ext cx="147072" cy="191088"/>
          </a:xfrm>
          <a:custGeom>
            <a:avLst/>
            <a:gdLst/>
            <a:ahLst/>
            <a:cxnLst/>
            <a:rect l="l" t="t" r="r" b="b"/>
            <a:pathLst>
              <a:path w="3211" h="3129" extrusionOk="0">
                <a:moveTo>
                  <a:pt x="1034" y="165"/>
                </a:moveTo>
                <a:cubicBezTo>
                  <a:pt x="1193" y="165"/>
                  <a:pt x="1350" y="211"/>
                  <a:pt x="1487" y="301"/>
                </a:cubicBezTo>
                <a:cubicBezTo>
                  <a:pt x="1673" y="422"/>
                  <a:pt x="1800" y="609"/>
                  <a:pt x="1847" y="827"/>
                </a:cubicBezTo>
                <a:lnTo>
                  <a:pt x="1874" y="961"/>
                </a:lnTo>
                <a:lnTo>
                  <a:pt x="2008" y="932"/>
                </a:lnTo>
                <a:cubicBezTo>
                  <a:pt x="2066" y="920"/>
                  <a:pt x="2124" y="914"/>
                  <a:pt x="2181" y="914"/>
                </a:cubicBezTo>
                <a:cubicBezTo>
                  <a:pt x="2340" y="914"/>
                  <a:pt x="2497" y="960"/>
                  <a:pt x="2634" y="1050"/>
                </a:cubicBezTo>
                <a:cubicBezTo>
                  <a:pt x="2822" y="1171"/>
                  <a:pt x="2949" y="1358"/>
                  <a:pt x="2994" y="1576"/>
                </a:cubicBezTo>
                <a:cubicBezTo>
                  <a:pt x="3041" y="1794"/>
                  <a:pt x="2999" y="2016"/>
                  <a:pt x="2878" y="2202"/>
                </a:cubicBezTo>
                <a:cubicBezTo>
                  <a:pt x="2755" y="2389"/>
                  <a:pt x="2570" y="2517"/>
                  <a:pt x="2350" y="2562"/>
                </a:cubicBezTo>
                <a:lnTo>
                  <a:pt x="588" y="2933"/>
                </a:lnTo>
                <a:lnTo>
                  <a:pt x="217" y="1169"/>
                </a:lnTo>
                <a:cubicBezTo>
                  <a:pt x="170" y="951"/>
                  <a:pt x="212" y="729"/>
                  <a:pt x="335" y="543"/>
                </a:cubicBezTo>
                <a:cubicBezTo>
                  <a:pt x="456" y="356"/>
                  <a:pt x="643" y="228"/>
                  <a:pt x="861" y="183"/>
                </a:cubicBezTo>
                <a:cubicBezTo>
                  <a:pt x="917" y="170"/>
                  <a:pt x="975" y="165"/>
                  <a:pt x="1034" y="165"/>
                </a:cubicBezTo>
                <a:close/>
                <a:moveTo>
                  <a:pt x="1033" y="0"/>
                </a:moveTo>
                <a:cubicBezTo>
                  <a:pt x="964" y="0"/>
                  <a:pt x="895" y="7"/>
                  <a:pt x="825" y="22"/>
                </a:cubicBezTo>
                <a:cubicBezTo>
                  <a:pt x="566" y="77"/>
                  <a:pt x="341" y="230"/>
                  <a:pt x="196" y="453"/>
                </a:cubicBezTo>
                <a:cubicBezTo>
                  <a:pt x="51" y="675"/>
                  <a:pt x="1" y="942"/>
                  <a:pt x="56" y="1203"/>
                </a:cubicBezTo>
                <a:lnTo>
                  <a:pt x="461" y="3128"/>
                </a:lnTo>
                <a:lnTo>
                  <a:pt x="2333" y="2734"/>
                </a:lnTo>
                <a:lnTo>
                  <a:pt x="2386" y="2723"/>
                </a:lnTo>
                <a:cubicBezTo>
                  <a:pt x="2646" y="2668"/>
                  <a:pt x="2870" y="2515"/>
                  <a:pt x="3015" y="2292"/>
                </a:cubicBezTo>
                <a:cubicBezTo>
                  <a:pt x="3160" y="2068"/>
                  <a:pt x="3210" y="1802"/>
                  <a:pt x="3156" y="1542"/>
                </a:cubicBezTo>
                <a:cubicBezTo>
                  <a:pt x="3101" y="1280"/>
                  <a:pt x="2947" y="1058"/>
                  <a:pt x="2725" y="911"/>
                </a:cubicBezTo>
                <a:cubicBezTo>
                  <a:pt x="2561" y="804"/>
                  <a:pt x="2374" y="749"/>
                  <a:pt x="2183" y="749"/>
                </a:cubicBezTo>
                <a:cubicBezTo>
                  <a:pt x="2123" y="749"/>
                  <a:pt x="2062" y="754"/>
                  <a:pt x="2002" y="766"/>
                </a:cubicBezTo>
                <a:cubicBezTo>
                  <a:pt x="1942" y="516"/>
                  <a:pt x="1792" y="302"/>
                  <a:pt x="1576" y="162"/>
                </a:cubicBezTo>
                <a:cubicBezTo>
                  <a:pt x="1412" y="55"/>
                  <a:pt x="1225" y="0"/>
                  <a:pt x="1033" y="0"/>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87" name="Google Shape;687;p22"/>
          <p:cNvGrpSpPr/>
          <p:nvPr/>
        </p:nvGrpSpPr>
        <p:grpSpPr>
          <a:xfrm rot="-5793777">
            <a:off x="6383995" y="787481"/>
            <a:ext cx="623465" cy="465263"/>
            <a:chOff x="1268150" y="4130725"/>
            <a:chExt cx="255225" cy="253950"/>
          </a:xfrm>
        </p:grpSpPr>
        <p:sp>
          <p:nvSpPr>
            <p:cNvPr id="688" name="Google Shape;688;p22"/>
            <p:cNvSpPr/>
            <p:nvPr/>
          </p:nvSpPr>
          <p:spPr>
            <a:xfrm>
              <a:off x="1268150" y="4212825"/>
              <a:ext cx="150100" cy="109675"/>
            </a:xfrm>
            <a:custGeom>
              <a:avLst/>
              <a:gdLst/>
              <a:ahLst/>
              <a:cxnLst/>
              <a:rect l="l" t="t" r="r" b="b"/>
              <a:pathLst>
                <a:path w="6004" h="4387" extrusionOk="0">
                  <a:moveTo>
                    <a:pt x="1935" y="2008"/>
                  </a:moveTo>
                  <a:cubicBezTo>
                    <a:pt x="2203" y="2008"/>
                    <a:pt x="2455" y="2169"/>
                    <a:pt x="2560" y="2432"/>
                  </a:cubicBezTo>
                  <a:cubicBezTo>
                    <a:pt x="2694" y="2776"/>
                    <a:pt x="2524" y="3163"/>
                    <a:pt x="2181" y="3299"/>
                  </a:cubicBezTo>
                  <a:cubicBezTo>
                    <a:pt x="2101" y="3330"/>
                    <a:pt x="2019" y="3345"/>
                    <a:pt x="1938" y="3345"/>
                  </a:cubicBezTo>
                  <a:cubicBezTo>
                    <a:pt x="1671" y="3345"/>
                    <a:pt x="1418" y="3184"/>
                    <a:pt x="1314" y="2921"/>
                  </a:cubicBezTo>
                  <a:cubicBezTo>
                    <a:pt x="1180" y="2577"/>
                    <a:pt x="1350" y="2189"/>
                    <a:pt x="1693" y="2055"/>
                  </a:cubicBezTo>
                  <a:cubicBezTo>
                    <a:pt x="1772" y="2022"/>
                    <a:pt x="1855" y="2008"/>
                    <a:pt x="1935" y="2008"/>
                  </a:cubicBezTo>
                  <a:close/>
                  <a:moveTo>
                    <a:pt x="1936" y="1843"/>
                  </a:moveTo>
                  <a:cubicBezTo>
                    <a:pt x="1835" y="1843"/>
                    <a:pt x="1732" y="1862"/>
                    <a:pt x="1632" y="1901"/>
                  </a:cubicBezTo>
                  <a:cubicBezTo>
                    <a:pt x="1204" y="2069"/>
                    <a:pt x="993" y="2553"/>
                    <a:pt x="1161" y="2981"/>
                  </a:cubicBezTo>
                  <a:cubicBezTo>
                    <a:pt x="1290" y="3308"/>
                    <a:pt x="1605" y="3510"/>
                    <a:pt x="1939" y="3510"/>
                  </a:cubicBezTo>
                  <a:cubicBezTo>
                    <a:pt x="2039" y="3510"/>
                    <a:pt x="2142" y="3491"/>
                    <a:pt x="2240" y="3452"/>
                  </a:cubicBezTo>
                  <a:cubicBezTo>
                    <a:pt x="2670" y="3284"/>
                    <a:pt x="2881" y="2800"/>
                    <a:pt x="2713" y="2372"/>
                  </a:cubicBezTo>
                  <a:cubicBezTo>
                    <a:pt x="2583" y="2045"/>
                    <a:pt x="2269" y="1843"/>
                    <a:pt x="1936" y="1843"/>
                  </a:cubicBezTo>
                  <a:close/>
                  <a:moveTo>
                    <a:pt x="5766" y="270"/>
                  </a:moveTo>
                  <a:lnTo>
                    <a:pt x="5658" y="714"/>
                  </a:lnTo>
                  <a:cubicBezTo>
                    <a:pt x="5602" y="943"/>
                    <a:pt x="5603" y="1180"/>
                    <a:pt x="5665" y="1404"/>
                  </a:cubicBezTo>
                  <a:cubicBezTo>
                    <a:pt x="5528" y="1390"/>
                    <a:pt x="5394" y="1351"/>
                    <a:pt x="5269" y="1291"/>
                  </a:cubicBezTo>
                  <a:lnTo>
                    <a:pt x="5235" y="1275"/>
                  </a:lnTo>
                  <a:lnTo>
                    <a:pt x="3417" y="1992"/>
                  </a:lnTo>
                  <a:lnTo>
                    <a:pt x="3323" y="2030"/>
                  </a:lnTo>
                  <a:lnTo>
                    <a:pt x="3376" y="2111"/>
                  </a:lnTo>
                  <a:cubicBezTo>
                    <a:pt x="3527" y="2495"/>
                    <a:pt x="3518" y="2915"/>
                    <a:pt x="3354" y="3294"/>
                  </a:cubicBezTo>
                  <a:cubicBezTo>
                    <a:pt x="3189" y="3672"/>
                    <a:pt x="2888" y="3964"/>
                    <a:pt x="2503" y="4115"/>
                  </a:cubicBezTo>
                  <a:cubicBezTo>
                    <a:pt x="2318" y="4188"/>
                    <a:pt x="2128" y="4222"/>
                    <a:pt x="1940" y="4222"/>
                  </a:cubicBezTo>
                  <a:cubicBezTo>
                    <a:pt x="1322" y="4222"/>
                    <a:pt x="736" y="3850"/>
                    <a:pt x="498" y="3244"/>
                  </a:cubicBezTo>
                  <a:cubicBezTo>
                    <a:pt x="188" y="2450"/>
                    <a:pt x="578" y="1549"/>
                    <a:pt x="1371" y="1238"/>
                  </a:cubicBezTo>
                  <a:cubicBezTo>
                    <a:pt x="1553" y="1165"/>
                    <a:pt x="1745" y="1132"/>
                    <a:pt x="1935" y="1132"/>
                  </a:cubicBezTo>
                  <a:cubicBezTo>
                    <a:pt x="2240" y="1132"/>
                    <a:pt x="2544" y="1222"/>
                    <a:pt x="2804" y="1398"/>
                  </a:cubicBezTo>
                  <a:lnTo>
                    <a:pt x="2839" y="1422"/>
                  </a:lnTo>
                  <a:lnTo>
                    <a:pt x="5766" y="270"/>
                  </a:lnTo>
                  <a:close/>
                  <a:moveTo>
                    <a:pt x="6004" y="0"/>
                  </a:moveTo>
                  <a:lnTo>
                    <a:pt x="2860" y="1236"/>
                  </a:lnTo>
                  <a:cubicBezTo>
                    <a:pt x="2581" y="1058"/>
                    <a:pt x="2260" y="966"/>
                    <a:pt x="1936" y="966"/>
                  </a:cubicBezTo>
                  <a:cubicBezTo>
                    <a:pt x="1725" y="966"/>
                    <a:pt x="1512" y="1005"/>
                    <a:pt x="1309" y="1085"/>
                  </a:cubicBezTo>
                  <a:cubicBezTo>
                    <a:pt x="433" y="1430"/>
                    <a:pt x="1" y="2424"/>
                    <a:pt x="344" y="3304"/>
                  </a:cubicBezTo>
                  <a:cubicBezTo>
                    <a:pt x="609" y="3975"/>
                    <a:pt x="1256" y="4386"/>
                    <a:pt x="1940" y="4386"/>
                  </a:cubicBezTo>
                  <a:cubicBezTo>
                    <a:pt x="2148" y="4386"/>
                    <a:pt x="2358" y="4349"/>
                    <a:pt x="2563" y="4269"/>
                  </a:cubicBezTo>
                  <a:cubicBezTo>
                    <a:pt x="2989" y="4101"/>
                    <a:pt x="3323" y="3778"/>
                    <a:pt x="3506" y="3358"/>
                  </a:cubicBezTo>
                  <a:cubicBezTo>
                    <a:pt x="3678" y="2961"/>
                    <a:pt x="3694" y="2521"/>
                    <a:pt x="3554" y="2114"/>
                  </a:cubicBezTo>
                  <a:lnTo>
                    <a:pt x="5231" y="1454"/>
                  </a:lnTo>
                  <a:cubicBezTo>
                    <a:pt x="5403" y="1532"/>
                    <a:pt x="5591" y="1574"/>
                    <a:pt x="5778" y="1577"/>
                  </a:cubicBezTo>
                  <a:lnTo>
                    <a:pt x="5897" y="1580"/>
                  </a:lnTo>
                  <a:lnTo>
                    <a:pt x="5897" y="1580"/>
                  </a:lnTo>
                  <a:lnTo>
                    <a:pt x="5857" y="1467"/>
                  </a:lnTo>
                  <a:cubicBezTo>
                    <a:pt x="5773" y="1238"/>
                    <a:pt x="5760" y="991"/>
                    <a:pt x="5818" y="752"/>
                  </a:cubicBezTo>
                  <a:lnTo>
                    <a:pt x="6004" y="0"/>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22"/>
            <p:cNvSpPr/>
            <p:nvPr/>
          </p:nvSpPr>
          <p:spPr>
            <a:xfrm>
              <a:off x="1407950" y="4174575"/>
              <a:ext cx="115425" cy="77725"/>
            </a:xfrm>
            <a:custGeom>
              <a:avLst/>
              <a:gdLst/>
              <a:ahLst/>
              <a:cxnLst/>
              <a:rect l="l" t="t" r="r" b="b"/>
              <a:pathLst>
                <a:path w="4617" h="3109" extrusionOk="0">
                  <a:moveTo>
                    <a:pt x="4205" y="215"/>
                  </a:moveTo>
                  <a:lnTo>
                    <a:pt x="4205" y="215"/>
                  </a:lnTo>
                  <a:cubicBezTo>
                    <a:pt x="4404" y="836"/>
                    <a:pt x="4088" y="1516"/>
                    <a:pt x="3471" y="1759"/>
                  </a:cubicBezTo>
                  <a:lnTo>
                    <a:pt x="676" y="2858"/>
                  </a:lnTo>
                  <a:cubicBezTo>
                    <a:pt x="537" y="2915"/>
                    <a:pt x="392" y="2942"/>
                    <a:pt x="247" y="2944"/>
                  </a:cubicBezTo>
                  <a:cubicBezTo>
                    <a:pt x="179" y="2731"/>
                    <a:pt x="173" y="2503"/>
                    <a:pt x="226" y="2282"/>
                  </a:cubicBezTo>
                  <a:lnTo>
                    <a:pt x="363" y="1726"/>
                  </a:lnTo>
                  <a:lnTo>
                    <a:pt x="4205" y="215"/>
                  </a:lnTo>
                  <a:close/>
                  <a:moveTo>
                    <a:pt x="4301" y="1"/>
                  </a:moveTo>
                  <a:lnTo>
                    <a:pt x="223" y="1605"/>
                  </a:lnTo>
                  <a:lnTo>
                    <a:pt x="66" y="2244"/>
                  </a:lnTo>
                  <a:cubicBezTo>
                    <a:pt x="0" y="2515"/>
                    <a:pt x="15" y="2794"/>
                    <a:pt x="110" y="3054"/>
                  </a:cubicBezTo>
                  <a:lnTo>
                    <a:pt x="129" y="3105"/>
                  </a:lnTo>
                  <a:lnTo>
                    <a:pt x="184" y="3107"/>
                  </a:lnTo>
                  <a:cubicBezTo>
                    <a:pt x="202" y="3109"/>
                    <a:pt x="221" y="3109"/>
                    <a:pt x="239" y="3109"/>
                  </a:cubicBezTo>
                  <a:cubicBezTo>
                    <a:pt x="408" y="3109"/>
                    <a:pt x="576" y="3076"/>
                    <a:pt x="738" y="3012"/>
                  </a:cubicBezTo>
                  <a:lnTo>
                    <a:pt x="3531" y="1913"/>
                  </a:lnTo>
                  <a:cubicBezTo>
                    <a:pt x="4257" y="1626"/>
                    <a:pt x="4617" y="803"/>
                    <a:pt x="4331" y="76"/>
                  </a:cubicBezTo>
                  <a:lnTo>
                    <a:pt x="4301"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 name="Google Shape;690;p22"/>
            <p:cNvSpPr/>
            <p:nvPr/>
          </p:nvSpPr>
          <p:spPr>
            <a:xfrm>
              <a:off x="1347425" y="4237500"/>
              <a:ext cx="99075" cy="147175"/>
            </a:xfrm>
            <a:custGeom>
              <a:avLst/>
              <a:gdLst/>
              <a:ahLst/>
              <a:cxnLst/>
              <a:rect l="l" t="t" r="r" b="b"/>
              <a:pathLst>
                <a:path w="3963" h="5887" extrusionOk="0">
                  <a:moveTo>
                    <a:pt x="1756" y="3508"/>
                  </a:moveTo>
                  <a:cubicBezTo>
                    <a:pt x="1858" y="3508"/>
                    <a:pt x="1961" y="3530"/>
                    <a:pt x="2058" y="3579"/>
                  </a:cubicBezTo>
                  <a:cubicBezTo>
                    <a:pt x="2068" y="3582"/>
                    <a:pt x="2074" y="3585"/>
                    <a:pt x="2089" y="3595"/>
                  </a:cubicBezTo>
                  <a:cubicBezTo>
                    <a:pt x="2223" y="3667"/>
                    <a:pt x="2324" y="3783"/>
                    <a:pt x="2382" y="3930"/>
                  </a:cubicBezTo>
                  <a:cubicBezTo>
                    <a:pt x="2449" y="4097"/>
                    <a:pt x="2445" y="4279"/>
                    <a:pt x="2373" y="4443"/>
                  </a:cubicBezTo>
                  <a:cubicBezTo>
                    <a:pt x="2302" y="4606"/>
                    <a:pt x="2171" y="4732"/>
                    <a:pt x="2005" y="4799"/>
                  </a:cubicBezTo>
                  <a:cubicBezTo>
                    <a:pt x="1926" y="4829"/>
                    <a:pt x="1843" y="4845"/>
                    <a:pt x="1760" y="4845"/>
                  </a:cubicBezTo>
                  <a:cubicBezTo>
                    <a:pt x="1669" y="4845"/>
                    <a:pt x="1579" y="4826"/>
                    <a:pt x="1493" y="4789"/>
                  </a:cubicBezTo>
                  <a:cubicBezTo>
                    <a:pt x="1329" y="4718"/>
                    <a:pt x="1203" y="4587"/>
                    <a:pt x="1137" y="4421"/>
                  </a:cubicBezTo>
                  <a:cubicBezTo>
                    <a:pt x="1003" y="4079"/>
                    <a:pt x="1172" y="3688"/>
                    <a:pt x="1514" y="3553"/>
                  </a:cubicBezTo>
                  <a:cubicBezTo>
                    <a:pt x="1592" y="3522"/>
                    <a:pt x="1674" y="3508"/>
                    <a:pt x="1756" y="3508"/>
                  </a:cubicBezTo>
                  <a:close/>
                  <a:moveTo>
                    <a:pt x="1756" y="3342"/>
                  </a:moveTo>
                  <a:cubicBezTo>
                    <a:pt x="1653" y="3342"/>
                    <a:pt x="1551" y="3361"/>
                    <a:pt x="1453" y="3399"/>
                  </a:cubicBezTo>
                  <a:cubicBezTo>
                    <a:pt x="1027" y="3569"/>
                    <a:pt x="815" y="4055"/>
                    <a:pt x="983" y="4481"/>
                  </a:cubicBezTo>
                  <a:cubicBezTo>
                    <a:pt x="1064" y="4689"/>
                    <a:pt x="1222" y="4852"/>
                    <a:pt x="1427" y="4941"/>
                  </a:cubicBezTo>
                  <a:cubicBezTo>
                    <a:pt x="1534" y="4987"/>
                    <a:pt x="1647" y="5010"/>
                    <a:pt x="1760" y="5010"/>
                  </a:cubicBezTo>
                  <a:cubicBezTo>
                    <a:pt x="1863" y="5010"/>
                    <a:pt x="1966" y="4991"/>
                    <a:pt x="2064" y="4952"/>
                  </a:cubicBezTo>
                  <a:cubicBezTo>
                    <a:pt x="2273" y="4870"/>
                    <a:pt x="2436" y="4713"/>
                    <a:pt x="2524" y="4510"/>
                  </a:cubicBezTo>
                  <a:cubicBezTo>
                    <a:pt x="2613" y="4305"/>
                    <a:pt x="2618" y="4077"/>
                    <a:pt x="2536" y="3869"/>
                  </a:cubicBezTo>
                  <a:cubicBezTo>
                    <a:pt x="2465" y="3690"/>
                    <a:pt x="2334" y="3540"/>
                    <a:pt x="2174" y="3454"/>
                  </a:cubicBezTo>
                  <a:cubicBezTo>
                    <a:pt x="2156" y="3441"/>
                    <a:pt x="2139" y="3432"/>
                    <a:pt x="2123" y="3427"/>
                  </a:cubicBezTo>
                  <a:cubicBezTo>
                    <a:pt x="2008" y="3371"/>
                    <a:pt x="1882" y="3342"/>
                    <a:pt x="1756" y="3342"/>
                  </a:cubicBezTo>
                  <a:close/>
                  <a:moveTo>
                    <a:pt x="3727" y="270"/>
                  </a:moveTo>
                  <a:lnTo>
                    <a:pt x="2997" y="3251"/>
                  </a:lnTo>
                  <a:lnTo>
                    <a:pt x="3020" y="3282"/>
                  </a:lnTo>
                  <a:cubicBezTo>
                    <a:pt x="3092" y="3382"/>
                    <a:pt x="3152" y="3493"/>
                    <a:pt x="3197" y="3611"/>
                  </a:cubicBezTo>
                  <a:cubicBezTo>
                    <a:pt x="3349" y="3995"/>
                    <a:pt x="3343" y="4416"/>
                    <a:pt x="3176" y="4794"/>
                  </a:cubicBezTo>
                  <a:cubicBezTo>
                    <a:pt x="3012" y="5171"/>
                    <a:pt x="2710" y="5463"/>
                    <a:pt x="2326" y="5613"/>
                  </a:cubicBezTo>
                  <a:cubicBezTo>
                    <a:pt x="2141" y="5686"/>
                    <a:pt x="1950" y="5721"/>
                    <a:pt x="1762" y="5721"/>
                  </a:cubicBezTo>
                  <a:cubicBezTo>
                    <a:pt x="1146" y="5721"/>
                    <a:pt x="562" y="5349"/>
                    <a:pt x="322" y="4742"/>
                  </a:cubicBezTo>
                  <a:cubicBezTo>
                    <a:pt x="10" y="3950"/>
                    <a:pt x="401" y="3049"/>
                    <a:pt x="1195" y="2738"/>
                  </a:cubicBezTo>
                  <a:cubicBezTo>
                    <a:pt x="1375" y="2665"/>
                    <a:pt x="1566" y="2630"/>
                    <a:pt x="1758" y="2630"/>
                  </a:cubicBezTo>
                  <a:cubicBezTo>
                    <a:pt x="1931" y="2630"/>
                    <a:pt x="2105" y="2660"/>
                    <a:pt x="2269" y="2718"/>
                  </a:cubicBezTo>
                  <a:lnTo>
                    <a:pt x="2357" y="2749"/>
                  </a:lnTo>
                  <a:lnTo>
                    <a:pt x="2839" y="780"/>
                  </a:lnTo>
                  <a:lnTo>
                    <a:pt x="2818" y="750"/>
                  </a:lnTo>
                  <a:cubicBezTo>
                    <a:pt x="2784" y="698"/>
                    <a:pt x="2754" y="645"/>
                    <a:pt x="2729" y="590"/>
                  </a:cubicBezTo>
                  <a:cubicBezTo>
                    <a:pt x="2875" y="582"/>
                    <a:pt x="3018" y="551"/>
                    <a:pt x="3159" y="495"/>
                  </a:cubicBezTo>
                  <a:lnTo>
                    <a:pt x="3727" y="270"/>
                  </a:lnTo>
                  <a:close/>
                  <a:moveTo>
                    <a:pt x="3962" y="1"/>
                  </a:moveTo>
                  <a:lnTo>
                    <a:pt x="3097" y="341"/>
                  </a:lnTo>
                  <a:cubicBezTo>
                    <a:pt x="2960" y="397"/>
                    <a:pt x="2817" y="427"/>
                    <a:pt x="2672" y="427"/>
                  </a:cubicBezTo>
                  <a:cubicBezTo>
                    <a:pt x="2652" y="427"/>
                    <a:pt x="2632" y="427"/>
                    <a:pt x="2612" y="425"/>
                  </a:cubicBezTo>
                  <a:lnTo>
                    <a:pt x="2492" y="420"/>
                  </a:lnTo>
                  <a:lnTo>
                    <a:pt x="2529" y="535"/>
                  </a:lnTo>
                  <a:cubicBezTo>
                    <a:pt x="2562" y="629"/>
                    <a:pt x="2605" y="722"/>
                    <a:pt x="2662" y="811"/>
                  </a:cubicBezTo>
                  <a:lnTo>
                    <a:pt x="2239" y="2534"/>
                  </a:lnTo>
                  <a:cubicBezTo>
                    <a:pt x="2082" y="2488"/>
                    <a:pt x="1920" y="2465"/>
                    <a:pt x="1757" y="2465"/>
                  </a:cubicBezTo>
                  <a:cubicBezTo>
                    <a:pt x="1546" y="2465"/>
                    <a:pt x="1334" y="2504"/>
                    <a:pt x="1133" y="2583"/>
                  </a:cubicBezTo>
                  <a:cubicBezTo>
                    <a:pt x="709" y="2751"/>
                    <a:pt x="375" y="3073"/>
                    <a:pt x="193" y="3493"/>
                  </a:cubicBezTo>
                  <a:cubicBezTo>
                    <a:pt x="10" y="3913"/>
                    <a:pt x="1" y="4377"/>
                    <a:pt x="168" y="4803"/>
                  </a:cubicBezTo>
                  <a:cubicBezTo>
                    <a:pt x="433" y="5475"/>
                    <a:pt x="1079" y="5886"/>
                    <a:pt x="1761" y="5886"/>
                  </a:cubicBezTo>
                  <a:cubicBezTo>
                    <a:pt x="1969" y="5886"/>
                    <a:pt x="2181" y="5847"/>
                    <a:pt x="2387" y="5767"/>
                  </a:cubicBezTo>
                  <a:cubicBezTo>
                    <a:pt x="2812" y="5601"/>
                    <a:pt x="3146" y="5278"/>
                    <a:pt x="3328" y="4860"/>
                  </a:cubicBezTo>
                  <a:cubicBezTo>
                    <a:pt x="3510" y="4440"/>
                    <a:pt x="3518" y="3976"/>
                    <a:pt x="3352" y="3551"/>
                  </a:cubicBezTo>
                  <a:cubicBezTo>
                    <a:pt x="3305" y="3432"/>
                    <a:pt x="3246" y="3320"/>
                    <a:pt x="3175" y="3217"/>
                  </a:cubicBezTo>
                  <a:lnTo>
                    <a:pt x="3962" y="1"/>
                  </a:ln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 name="Google Shape;691;p22"/>
            <p:cNvSpPr/>
            <p:nvPr/>
          </p:nvSpPr>
          <p:spPr>
            <a:xfrm>
              <a:off x="1407950" y="4130725"/>
              <a:ext cx="64375" cy="121575"/>
            </a:xfrm>
            <a:custGeom>
              <a:avLst/>
              <a:gdLst/>
              <a:ahLst/>
              <a:cxnLst/>
              <a:rect l="l" t="t" r="r" b="b"/>
              <a:pathLst>
                <a:path w="2575" h="4863" extrusionOk="0">
                  <a:moveTo>
                    <a:pt x="2154" y="165"/>
                  </a:moveTo>
                  <a:cubicBezTo>
                    <a:pt x="2227" y="165"/>
                    <a:pt x="2300" y="171"/>
                    <a:pt x="2374" y="184"/>
                  </a:cubicBezTo>
                  <a:lnTo>
                    <a:pt x="1354" y="4346"/>
                  </a:lnTo>
                  <a:lnTo>
                    <a:pt x="676" y="4612"/>
                  </a:lnTo>
                  <a:cubicBezTo>
                    <a:pt x="537" y="4669"/>
                    <a:pt x="392" y="4696"/>
                    <a:pt x="247" y="4698"/>
                  </a:cubicBezTo>
                  <a:cubicBezTo>
                    <a:pt x="179" y="4485"/>
                    <a:pt x="173" y="4257"/>
                    <a:pt x="226" y="4036"/>
                  </a:cubicBezTo>
                  <a:lnTo>
                    <a:pt x="943" y="1119"/>
                  </a:lnTo>
                  <a:cubicBezTo>
                    <a:pt x="1022" y="794"/>
                    <a:pt x="1222" y="522"/>
                    <a:pt x="1506" y="347"/>
                  </a:cubicBezTo>
                  <a:cubicBezTo>
                    <a:pt x="1704" y="228"/>
                    <a:pt x="1927" y="165"/>
                    <a:pt x="2154" y="165"/>
                  </a:cubicBezTo>
                  <a:close/>
                  <a:moveTo>
                    <a:pt x="2152" y="1"/>
                  </a:moveTo>
                  <a:cubicBezTo>
                    <a:pt x="1897" y="1"/>
                    <a:pt x="1645" y="71"/>
                    <a:pt x="1420" y="207"/>
                  </a:cubicBezTo>
                  <a:cubicBezTo>
                    <a:pt x="1097" y="404"/>
                    <a:pt x="872" y="714"/>
                    <a:pt x="783" y="1080"/>
                  </a:cubicBezTo>
                  <a:lnTo>
                    <a:pt x="66" y="3998"/>
                  </a:lnTo>
                  <a:cubicBezTo>
                    <a:pt x="0" y="4269"/>
                    <a:pt x="15" y="4548"/>
                    <a:pt x="110" y="4808"/>
                  </a:cubicBezTo>
                  <a:lnTo>
                    <a:pt x="129" y="4859"/>
                  </a:lnTo>
                  <a:lnTo>
                    <a:pt x="184" y="4861"/>
                  </a:lnTo>
                  <a:cubicBezTo>
                    <a:pt x="202" y="4863"/>
                    <a:pt x="221" y="4863"/>
                    <a:pt x="239" y="4863"/>
                  </a:cubicBezTo>
                  <a:cubicBezTo>
                    <a:pt x="408" y="4863"/>
                    <a:pt x="576" y="4830"/>
                    <a:pt x="738" y="4766"/>
                  </a:cubicBezTo>
                  <a:lnTo>
                    <a:pt x="1493" y="4467"/>
                  </a:lnTo>
                  <a:lnTo>
                    <a:pt x="2574" y="62"/>
                  </a:lnTo>
                  <a:lnTo>
                    <a:pt x="2493" y="42"/>
                  </a:lnTo>
                  <a:cubicBezTo>
                    <a:pt x="2380" y="15"/>
                    <a:pt x="2266" y="1"/>
                    <a:pt x="2152"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22"/>
            <p:cNvSpPr/>
            <p:nvPr/>
          </p:nvSpPr>
          <p:spPr>
            <a:xfrm>
              <a:off x="1421375" y="4223550"/>
              <a:ext cx="13775" cy="12175"/>
            </a:xfrm>
            <a:custGeom>
              <a:avLst/>
              <a:gdLst/>
              <a:ahLst/>
              <a:cxnLst/>
              <a:rect l="l" t="t" r="r" b="b"/>
              <a:pathLst>
                <a:path w="551" h="487" extrusionOk="0">
                  <a:moveTo>
                    <a:pt x="276" y="1"/>
                  </a:moveTo>
                  <a:cubicBezTo>
                    <a:pt x="246" y="1"/>
                    <a:pt x="216" y="6"/>
                    <a:pt x="186" y="18"/>
                  </a:cubicBezTo>
                  <a:cubicBezTo>
                    <a:pt x="62" y="67"/>
                    <a:pt x="0" y="209"/>
                    <a:pt x="49" y="333"/>
                  </a:cubicBezTo>
                  <a:cubicBezTo>
                    <a:pt x="87" y="428"/>
                    <a:pt x="179" y="487"/>
                    <a:pt x="277" y="487"/>
                  </a:cubicBezTo>
                  <a:cubicBezTo>
                    <a:pt x="306" y="487"/>
                    <a:pt x="336" y="481"/>
                    <a:pt x="365" y="470"/>
                  </a:cubicBezTo>
                  <a:cubicBezTo>
                    <a:pt x="489" y="420"/>
                    <a:pt x="551" y="280"/>
                    <a:pt x="502" y="155"/>
                  </a:cubicBezTo>
                  <a:cubicBezTo>
                    <a:pt x="464" y="59"/>
                    <a:pt x="373" y="1"/>
                    <a:pt x="276" y="1"/>
                  </a:cubicBezTo>
                  <a:close/>
                </a:path>
              </a:pathLst>
            </a:custGeom>
            <a:solidFill>
              <a:srgbClr val="FFD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5775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1611820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DA04FC6B-F1FA-499E-B06B-547777EF63E7}"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8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176582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103563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29880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38554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FE3ABF8-0790-4F9F-9F8E-95C5BF2E67CC}" type="datetimeFigureOut">
              <a:rPr lang="en-US" smtClean="0"/>
              <a:pPr/>
              <a:t>1/26/2023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276442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E3ABF8-0790-4F9F-9F8E-95C5BF2E67CC}" type="datetimeFigureOut">
              <a:rPr lang="en-US" smtClean="0"/>
              <a:pPr/>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04FC6B-F1FA-499E-B06B-547777EF63E7}" type="slidenum">
              <a:rPr lang="en-US" smtClean="0"/>
              <a:pPr/>
              <a:t>‹#›</a:t>
            </a:fld>
            <a:endParaRPr lang="en-US" dirty="0"/>
          </a:p>
        </p:txBody>
      </p:sp>
    </p:spTree>
    <p:extLst>
      <p:ext uri="{BB962C8B-B14F-4D97-AF65-F5344CB8AC3E}">
        <p14:creationId xmlns:p14="http://schemas.microsoft.com/office/powerpoint/2010/main" val="275685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FE3ABF8-0790-4F9F-9F8E-95C5BF2E67CC}" type="datetimeFigureOut">
              <a:rPr lang="en-US" smtClean="0"/>
              <a:pPr/>
              <a:t>1/26/2023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A04FC6B-F1FA-499E-B06B-547777EF63E7}"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3537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97" r:id="rId12"/>
    <p:sldLayoutId id="2147483798"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wcs.edu/academics___programs/summer_school/high_school_summer_scho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virtualhs.pwcs.edu/registration_information/how_to_register/summer_registratio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5" name="Rectangle 5127">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Rot="1" noChangeArrowheads="1"/>
          </p:cNvSpPr>
          <p:nvPr>
            <p:ph type="ctrTitle"/>
          </p:nvPr>
        </p:nvSpPr>
        <p:spPr>
          <a:xfrm>
            <a:off x="5665680" y="1525299"/>
            <a:ext cx="3097320" cy="2438400"/>
          </a:xfrm>
        </p:spPr>
        <p:txBody>
          <a:bodyPr>
            <a:normAutofit/>
          </a:bodyPr>
          <a:lstStyle/>
          <a:p>
            <a:pPr algn="ctr" eaLnBrk="1" fontAlgn="auto" hangingPunct="1">
              <a:spcAft>
                <a:spcPts val="0"/>
              </a:spcAft>
              <a:defRPr/>
            </a:pPr>
            <a:br>
              <a:rPr lang="en-US" sz="3600" dirty="0"/>
            </a:br>
            <a:r>
              <a:rPr lang="en-US" sz="3400" b="1" dirty="0"/>
              <a:t>Forest Park HS </a:t>
            </a:r>
            <a:br>
              <a:rPr lang="en-US" sz="3400" b="1" dirty="0"/>
            </a:br>
            <a:r>
              <a:rPr lang="en-US" sz="3400" b="1" dirty="0"/>
              <a:t>10</a:t>
            </a:r>
            <a:r>
              <a:rPr lang="en-US" sz="3400" b="1" baseline="30000" dirty="0"/>
              <a:t>th</a:t>
            </a:r>
            <a:r>
              <a:rPr lang="en-US" sz="3400" b="1" dirty="0"/>
              <a:t> Grade</a:t>
            </a:r>
            <a:br>
              <a:rPr lang="en-US" sz="3400" b="1" dirty="0"/>
            </a:br>
            <a:r>
              <a:rPr lang="en-US" sz="3400" b="1" dirty="0"/>
              <a:t>Parent Workshop</a:t>
            </a:r>
            <a:br>
              <a:rPr lang="en-US" sz="3400" b="1" dirty="0"/>
            </a:br>
            <a:r>
              <a:rPr lang="en-US" sz="3400" b="1" dirty="0"/>
              <a:t>SY 2022-23</a:t>
            </a:r>
          </a:p>
        </p:txBody>
      </p:sp>
      <p:sp>
        <p:nvSpPr>
          <p:cNvPr id="5123" name="Rectangle 3"/>
          <p:cNvSpPr>
            <a:spLocks noGrp="1" noRot="1" noChangeArrowheads="1"/>
          </p:cNvSpPr>
          <p:nvPr>
            <p:ph type="subTitle" idx="1"/>
          </p:nvPr>
        </p:nvSpPr>
        <p:spPr>
          <a:xfrm>
            <a:off x="6105832" y="4455621"/>
            <a:ext cx="2563493" cy="1238616"/>
          </a:xfrm>
        </p:spPr>
        <p:txBody>
          <a:bodyPr>
            <a:normAutofit/>
          </a:bodyPr>
          <a:lstStyle/>
          <a:p>
            <a:pPr marR="0" eaLnBrk="1" hangingPunct="1"/>
            <a:endParaRPr lang="en-US" altLang="en-US" sz="1700" i="1" dirty="0">
              <a:solidFill>
                <a:schemeClr val="tx1">
                  <a:lumMod val="85000"/>
                  <a:lumOff val="15000"/>
                </a:schemeClr>
              </a:solidFill>
            </a:endParaRPr>
          </a:p>
          <a:p>
            <a:pPr marR="0" eaLnBrk="1" hangingPunct="1"/>
            <a:endParaRPr lang="en-US" altLang="en-US" sz="1700" i="1" dirty="0">
              <a:solidFill>
                <a:schemeClr val="tx1">
                  <a:lumMod val="85000"/>
                  <a:lumOff val="15000"/>
                </a:schemeClr>
              </a:solidFill>
            </a:endParaRPr>
          </a:p>
        </p:txBody>
      </p:sp>
      <p:pic>
        <p:nvPicPr>
          <p:cNvPr id="3" name="Picture 2" descr="Logo, company name&#10;&#10;Description automatically generated">
            <a:extLst>
              <a:ext uri="{FF2B5EF4-FFF2-40B4-BE49-F238E27FC236}">
                <a16:creationId xmlns:a16="http://schemas.microsoft.com/office/drawing/2014/main" id="{D09F2AAF-09A2-4BD2-917B-3B469437D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62" y="640081"/>
            <a:ext cx="5054156" cy="5054156"/>
          </a:xfrm>
          <a:prstGeom prst="rect">
            <a:avLst/>
          </a:prstGeom>
        </p:spPr>
      </p:pic>
      <p:cxnSp>
        <p:nvCxnSpPr>
          <p:cNvPr id="5136" name="Straight Connector 5129">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137" name="Rectangle 5131">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4" name="Rectangle 5133">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441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40C53-F11E-5976-D8F4-CB32DF23031D}"/>
              </a:ext>
            </a:extLst>
          </p:cNvPr>
          <p:cNvSpPr>
            <a:spLocks noGrp="1"/>
          </p:cNvSpPr>
          <p:nvPr>
            <p:ph type="title"/>
          </p:nvPr>
        </p:nvSpPr>
        <p:spPr>
          <a:xfrm>
            <a:off x="952500" y="457200"/>
            <a:ext cx="7543800" cy="975361"/>
          </a:xfrm>
        </p:spPr>
        <p:txBody>
          <a:bodyPr/>
          <a:lstStyle/>
          <a:p>
            <a:pPr algn="ctr"/>
            <a:r>
              <a:rPr lang="en-US" b="1" dirty="0"/>
              <a:t>Grade Reporting Periods</a:t>
            </a:r>
          </a:p>
        </p:txBody>
      </p:sp>
      <p:sp>
        <p:nvSpPr>
          <p:cNvPr id="3" name="Content Placeholder 2">
            <a:extLst>
              <a:ext uri="{FF2B5EF4-FFF2-40B4-BE49-F238E27FC236}">
                <a16:creationId xmlns:a16="http://schemas.microsoft.com/office/drawing/2014/main" id="{7F2C323C-806B-2857-CCEC-97ED42FB4B1C}"/>
              </a:ext>
            </a:extLst>
          </p:cNvPr>
          <p:cNvSpPr>
            <a:spLocks noGrp="1"/>
          </p:cNvSpPr>
          <p:nvPr>
            <p:ph sz="half" idx="1"/>
          </p:nvPr>
        </p:nvSpPr>
        <p:spPr>
          <a:xfrm>
            <a:off x="1981200" y="1905000"/>
            <a:ext cx="5334000" cy="1735666"/>
          </a:xfrm>
        </p:spPr>
        <p:txBody>
          <a:bodyPr/>
          <a:lstStyle/>
          <a:p>
            <a:r>
              <a:rPr lang="en-US" dirty="0"/>
              <a:t>First Quarter	       44 Days	08/22 - 10/28</a:t>
            </a:r>
          </a:p>
          <a:p>
            <a:r>
              <a:rPr lang="en-US" dirty="0"/>
              <a:t>Second Quarter	       47 Days	11/01 – 01/27</a:t>
            </a:r>
          </a:p>
          <a:p>
            <a:r>
              <a:rPr lang="en-US" sz="2200" b="1" dirty="0">
                <a:solidFill>
                  <a:srgbClr val="0070C0"/>
                </a:solidFill>
              </a:rPr>
              <a:t>1</a:t>
            </a:r>
            <a:r>
              <a:rPr lang="en-US" sz="2200" b="1" baseline="30000" dirty="0">
                <a:solidFill>
                  <a:srgbClr val="0070C0"/>
                </a:solidFill>
              </a:rPr>
              <a:t>st</a:t>
            </a:r>
            <a:r>
              <a:rPr lang="en-US" sz="2200" b="1" dirty="0">
                <a:solidFill>
                  <a:srgbClr val="0070C0"/>
                </a:solidFill>
              </a:rPr>
              <a:t> Semester	      91 Days	08/22 - 01/27</a:t>
            </a:r>
          </a:p>
        </p:txBody>
      </p:sp>
      <p:sp>
        <p:nvSpPr>
          <p:cNvPr id="4" name="Content Placeholder 3">
            <a:extLst>
              <a:ext uri="{FF2B5EF4-FFF2-40B4-BE49-F238E27FC236}">
                <a16:creationId xmlns:a16="http://schemas.microsoft.com/office/drawing/2014/main" id="{0625386E-C9AD-A637-506D-E77C105E2D44}"/>
              </a:ext>
            </a:extLst>
          </p:cNvPr>
          <p:cNvSpPr>
            <a:spLocks noGrp="1"/>
          </p:cNvSpPr>
          <p:nvPr>
            <p:ph sz="half" idx="2"/>
          </p:nvPr>
        </p:nvSpPr>
        <p:spPr>
          <a:xfrm>
            <a:off x="1981200" y="3818136"/>
            <a:ext cx="5486400" cy="1735665"/>
          </a:xfrm>
        </p:spPr>
        <p:txBody>
          <a:bodyPr/>
          <a:lstStyle/>
          <a:p>
            <a:r>
              <a:rPr lang="en-US" dirty="0"/>
              <a:t>Third Quarter	       43 Days	01/31 - 03/31</a:t>
            </a:r>
          </a:p>
          <a:p>
            <a:r>
              <a:rPr lang="en-US" dirty="0"/>
              <a:t>Fourth Quarter	       46 Days	04/11 – 06/15</a:t>
            </a:r>
          </a:p>
          <a:p>
            <a:r>
              <a:rPr lang="en-US" sz="2200" b="1" dirty="0">
                <a:solidFill>
                  <a:srgbClr val="0070C0"/>
                </a:solidFill>
              </a:rPr>
              <a:t>2</a:t>
            </a:r>
            <a:r>
              <a:rPr lang="en-US" sz="2200" b="1" baseline="30000" dirty="0">
                <a:solidFill>
                  <a:srgbClr val="0070C0"/>
                </a:solidFill>
              </a:rPr>
              <a:t>nd</a:t>
            </a:r>
            <a:r>
              <a:rPr lang="en-US" sz="2200" b="1" dirty="0">
                <a:solidFill>
                  <a:srgbClr val="0070C0"/>
                </a:solidFill>
              </a:rPr>
              <a:t>  Semester         89 Days	01/31 - 06/15</a:t>
            </a:r>
          </a:p>
          <a:p>
            <a:endParaRPr lang="en-US" dirty="0"/>
          </a:p>
        </p:txBody>
      </p:sp>
    </p:spTree>
    <p:extLst>
      <p:ext uri="{BB962C8B-B14F-4D97-AF65-F5344CB8AC3E}">
        <p14:creationId xmlns:p14="http://schemas.microsoft.com/office/powerpoint/2010/main" val="52469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299D25-A64E-FA64-3F5F-CF4AF216BC1D}"/>
              </a:ext>
            </a:extLst>
          </p:cNvPr>
          <p:cNvSpPr>
            <a:spLocks noGrp="1"/>
          </p:cNvSpPr>
          <p:nvPr>
            <p:ph type="title"/>
          </p:nvPr>
        </p:nvSpPr>
        <p:spPr>
          <a:xfrm>
            <a:off x="969923" y="245965"/>
            <a:ext cx="7715250" cy="742652"/>
          </a:xfrm>
        </p:spPr>
        <p:txBody>
          <a:bodyPr/>
          <a:lstStyle/>
          <a:p>
            <a:pPr algn="ctr"/>
            <a:r>
              <a:rPr lang="en-US" b="1" dirty="0"/>
              <a:t>PSAT &amp; Khan Academy</a:t>
            </a:r>
          </a:p>
        </p:txBody>
      </p:sp>
      <p:pic>
        <p:nvPicPr>
          <p:cNvPr id="3" name="Content Placeholder 2">
            <a:extLst>
              <a:ext uri="{FF2B5EF4-FFF2-40B4-BE49-F238E27FC236}">
                <a16:creationId xmlns:a16="http://schemas.microsoft.com/office/drawing/2014/main" id="{FB6BFAE1-A8AE-4501-8C13-27780AFD01EF}"/>
              </a:ext>
            </a:extLst>
          </p:cNvPr>
          <p:cNvPicPr>
            <a:picLocks noGrp="1" noChangeAspect="1"/>
          </p:cNvPicPr>
          <p:nvPr>
            <p:ph sz="half" idx="1"/>
          </p:nvPr>
        </p:nvPicPr>
        <p:blipFill>
          <a:blip r:embed="rId3"/>
          <a:stretch>
            <a:fillRect/>
          </a:stretch>
        </p:blipFill>
        <p:spPr>
          <a:xfrm>
            <a:off x="3804450" y="1676400"/>
            <a:ext cx="5070454" cy="2218174"/>
          </a:xfrm>
        </p:spPr>
      </p:pic>
      <p:sp>
        <p:nvSpPr>
          <p:cNvPr id="6" name="Content Placeholder 5">
            <a:extLst>
              <a:ext uri="{FF2B5EF4-FFF2-40B4-BE49-F238E27FC236}">
                <a16:creationId xmlns:a16="http://schemas.microsoft.com/office/drawing/2014/main" id="{274D218B-451A-4044-BAAF-DDC201AAA55E}"/>
              </a:ext>
            </a:extLst>
          </p:cNvPr>
          <p:cNvSpPr>
            <a:spLocks noGrp="1"/>
          </p:cNvSpPr>
          <p:nvPr>
            <p:ph sz="half" idx="2"/>
          </p:nvPr>
        </p:nvSpPr>
        <p:spPr>
          <a:xfrm>
            <a:off x="381000" y="4191000"/>
            <a:ext cx="8518485" cy="2057400"/>
          </a:xfrm>
        </p:spPr>
        <p:txBody>
          <a:bodyPr>
            <a:normAutofit/>
          </a:bodyPr>
          <a:lstStyle/>
          <a:p>
            <a:r>
              <a:rPr lang="en-US" dirty="0"/>
              <a:t>Counselors assisted 10</a:t>
            </a:r>
            <a:r>
              <a:rPr lang="en-US" baseline="30000" dirty="0"/>
              <a:t>th</a:t>
            </a:r>
            <a:r>
              <a:rPr lang="en-US" dirty="0"/>
              <a:t> grader students setup and link their </a:t>
            </a:r>
            <a:r>
              <a:rPr lang="en-US" dirty="0" err="1"/>
              <a:t>CollegeBoard</a:t>
            </a:r>
            <a:r>
              <a:rPr lang="en-US" dirty="0"/>
              <a:t> and Khan Academy accounts.  Khan Academy provides customized practice SAT tests in the areas students need to improve. </a:t>
            </a:r>
          </a:p>
          <a:p>
            <a:r>
              <a:rPr lang="en-US" dirty="0"/>
              <a:t>Juniors will take the PSAT again in October.  Most students take their SAT in the Spring of their Junior year, then again in August or Fall of in their Senior year if needed.  </a:t>
            </a:r>
          </a:p>
        </p:txBody>
      </p:sp>
      <p:pic>
        <p:nvPicPr>
          <p:cNvPr id="2" name="Content Placeholder 7">
            <a:extLst>
              <a:ext uri="{FF2B5EF4-FFF2-40B4-BE49-F238E27FC236}">
                <a16:creationId xmlns:a16="http://schemas.microsoft.com/office/drawing/2014/main" id="{2C6D1878-FBFF-7F36-8F2D-F9EEA4C33CD9}"/>
              </a:ext>
            </a:extLst>
          </p:cNvPr>
          <p:cNvPicPr>
            <a:picLocks noGrp="1" noChangeAspect="1"/>
          </p:cNvPicPr>
          <p:nvPr/>
        </p:nvPicPr>
        <p:blipFill rotWithShape="1">
          <a:blip r:embed="rId4"/>
          <a:srcRect l="1" t="-58668" r="-58668" b="1"/>
          <a:stretch/>
        </p:blipFill>
        <p:spPr>
          <a:xfrm>
            <a:off x="381000" y="34413"/>
            <a:ext cx="7277284" cy="2825944"/>
          </a:xfrm>
          <a:prstGeom prst="rect">
            <a:avLst/>
          </a:prstGeom>
        </p:spPr>
      </p:pic>
    </p:spTree>
    <p:extLst>
      <p:ext uri="{BB962C8B-B14F-4D97-AF65-F5344CB8AC3E}">
        <p14:creationId xmlns:p14="http://schemas.microsoft.com/office/powerpoint/2010/main" val="253190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9E7B-7F2E-AC10-E8E4-E055B9B421FD}"/>
              </a:ext>
            </a:extLst>
          </p:cNvPr>
          <p:cNvSpPr>
            <a:spLocks noGrp="1"/>
          </p:cNvSpPr>
          <p:nvPr>
            <p:ph type="title"/>
          </p:nvPr>
        </p:nvSpPr>
        <p:spPr>
          <a:xfrm>
            <a:off x="1295400" y="304800"/>
            <a:ext cx="7543800" cy="1450757"/>
          </a:xfrm>
        </p:spPr>
        <p:txBody>
          <a:bodyPr/>
          <a:lstStyle/>
          <a:p>
            <a:r>
              <a:rPr lang="en-US" b="1" dirty="0"/>
              <a:t>AP Potential &amp; DE Classes</a:t>
            </a:r>
          </a:p>
        </p:txBody>
      </p:sp>
      <p:sp>
        <p:nvSpPr>
          <p:cNvPr id="3" name="Content Placeholder 2">
            <a:extLst>
              <a:ext uri="{FF2B5EF4-FFF2-40B4-BE49-F238E27FC236}">
                <a16:creationId xmlns:a16="http://schemas.microsoft.com/office/drawing/2014/main" id="{F5EED54A-9934-9499-85D8-B39B6AEBC0E0}"/>
              </a:ext>
            </a:extLst>
          </p:cNvPr>
          <p:cNvSpPr>
            <a:spLocks noGrp="1"/>
          </p:cNvSpPr>
          <p:nvPr>
            <p:ph idx="4294967295"/>
          </p:nvPr>
        </p:nvSpPr>
        <p:spPr>
          <a:xfrm>
            <a:off x="838200" y="1981200"/>
            <a:ext cx="7681913" cy="4343400"/>
          </a:xfrm>
        </p:spPr>
        <p:txBody>
          <a:bodyPr/>
          <a:lstStyle/>
          <a:p>
            <a:r>
              <a:rPr lang="en-US" dirty="0"/>
              <a:t>Taking challenging classes is another way to prepare for college.  </a:t>
            </a:r>
          </a:p>
          <a:p>
            <a:r>
              <a:rPr lang="en-US" dirty="0"/>
              <a:t>The AP Potential section of the student’s PSAT score report lists AP classes the student may be successful in. </a:t>
            </a:r>
          </a:p>
          <a:p>
            <a:r>
              <a:rPr lang="en-US" dirty="0"/>
              <a:t>Forest Park HS also offers DE (dual enrollment) classes through NOVA.</a:t>
            </a:r>
          </a:p>
          <a:p>
            <a:r>
              <a:rPr lang="en-US" dirty="0"/>
              <a:t>During scheduling, February 8</a:t>
            </a:r>
            <a:r>
              <a:rPr lang="en-US" baseline="30000" dirty="0"/>
              <a:t>th</a:t>
            </a:r>
            <a:r>
              <a:rPr lang="en-US" dirty="0"/>
              <a:t> – 15</a:t>
            </a:r>
            <a:r>
              <a:rPr lang="en-US" baseline="30000" dirty="0"/>
              <a:t>th</a:t>
            </a:r>
            <a:r>
              <a:rPr lang="en-US" dirty="0"/>
              <a:t>, students should let their Counselor know if they are interested in AP or DE classes.  </a:t>
            </a:r>
          </a:p>
          <a:p>
            <a:r>
              <a:rPr lang="en-US" dirty="0"/>
              <a:t>The most popular AP/DE classes taken Junior year are:</a:t>
            </a:r>
          </a:p>
          <a:p>
            <a:pPr lvl="1"/>
            <a:r>
              <a:rPr lang="en-US" dirty="0"/>
              <a:t>AP </a:t>
            </a:r>
            <a:r>
              <a:rPr lang="en-US" dirty="0" err="1"/>
              <a:t>Eng</a:t>
            </a:r>
            <a:r>
              <a:rPr lang="en-US" dirty="0"/>
              <a:t> 11  or  </a:t>
            </a:r>
            <a:r>
              <a:rPr lang="en-US" dirty="0" err="1"/>
              <a:t>Eng</a:t>
            </a:r>
            <a:r>
              <a:rPr lang="en-US" dirty="0"/>
              <a:t> 11 DE</a:t>
            </a:r>
          </a:p>
          <a:p>
            <a:pPr lvl="1"/>
            <a:r>
              <a:rPr lang="en-US" dirty="0"/>
              <a:t>AP US/VA History  or  US/VA History DE</a:t>
            </a:r>
          </a:p>
          <a:p>
            <a:pPr marL="201168" lvl="1" indent="0">
              <a:buNone/>
            </a:pPr>
            <a:endParaRPr lang="en-US" dirty="0"/>
          </a:p>
          <a:p>
            <a:pPr marL="201168" lvl="1" indent="0" algn="ctr">
              <a:buNone/>
            </a:pPr>
            <a:r>
              <a:rPr lang="en-US" i="1" dirty="0">
                <a:solidFill>
                  <a:srgbClr val="FF0000"/>
                </a:solidFill>
              </a:rPr>
              <a:t>**Note, the last day to make course request changes is </a:t>
            </a:r>
            <a:r>
              <a:rPr lang="en-US" b="1" i="1" dirty="0">
                <a:solidFill>
                  <a:srgbClr val="FF0000"/>
                </a:solidFill>
              </a:rPr>
              <a:t>June 15</a:t>
            </a:r>
            <a:r>
              <a:rPr lang="en-US" b="1" i="1" baseline="30000" dirty="0">
                <a:solidFill>
                  <a:srgbClr val="FF0000"/>
                </a:solidFill>
              </a:rPr>
              <a:t>th</a:t>
            </a:r>
            <a:r>
              <a:rPr lang="en-US" b="1" i="1" dirty="0">
                <a:solidFill>
                  <a:srgbClr val="FF0000"/>
                </a:solidFill>
              </a:rPr>
              <a:t>, 2023</a:t>
            </a:r>
            <a:r>
              <a:rPr lang="en-US" i="1" dirty="0">
                <a:solidFill>
                  <a:srgbClr val="FF0000"/>
                </a:solidFill>
              </a:rPr>
              <a:t>**</a:t>
            </a:r>
          </a:p>
          <a:p>
            <a:endParaRPr lang="en-US" dirty="0"/>
          </a:p>
        </p:txBody>
      </p:sp>
    </p:spTree>
    <p:extLst>
      <p:ext uri="{BB962C8B-B14F-4D97-AF65-F5344CB8AC3E}">
        <p14:creationId xmlns:p14="http://schemas.microsoft.com/office/powerpoint/2010/main" val="181904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2977-8C74-4221-9376-1030B6C8E091}"/>
              </a:ext>
            </a:extLst>
          </p:cNvPr>
          <p:cNvSpPr>
            <a:spLocks noGrp="1"/>
          </p:cNvSpPr>
          <p:nvPr>
            <p:ph type="title"/>
          </p:nvPr>
        </p:nvSpPr>
        <p:spPr>
          <a:xfrm>
            <a:off x="810064" y="304800"/>
            <a:ext cx="7543800" cy="1127761"/>
          </a:xfrm>
        </p:spPr>
        <p:txBody>
          <a:bodyPr/>
          <a:lstStyle/>
          <a:p>
            <a:pPr algn="ctr"/>
            <a:r>
              <a:rPr lang="en-US" b="1" dirty="0"/>
              <a:t>Summer School</a:t>
            </a:r>
          </a:p>
        </p:txBody>
      </p:sp>
      <p:sp>
        <p:nvSpPr>
          <p:cNvPr id="3" name="Content Placeholder 2">
            <a:extLst>
              <a:ext uri="{FF2B5EF4-FFF2-40B4-BE49-F238E27FC236}">
                <a16:creationId xmlns:a16="http://schemas.microsoft.com/office/drawing/2014/main" id="{6DAE0B9A-1177-4964-9E57-78E103EAD17E}"/>
              </a:ext>
            </a:extLst>
          </p:cNvPr>
          <p:cNvSpPr>
            <a:spLocks noGrp="1"/>
          </p:cNvSpPr>
          <p:nvPr>
            <p:ph idx="1"/>
          </p:nvPr>
        </p:nvSpPr>
        <p:spPr/>
        <p:txBody>
          <a:bodyPr>
            <a:normAutofit fontScale="92500" lnSpcReduction="10000"/>
          </a:bodyPr>
          <a:lstStyle/>
          <a:p>
            <a:r>
              <a:rPr lang="en-US" dirty="0"/>
              <a:t>Students take summer school in order to get ahead, make room in their school year schedules or recover grades.  Note, summer school is not free.  </a:t>
            </a:r>
          </a:p>
          <a:p>
            <a:r>
              <a:rPr lang="en-US" dirty="0"/>
              <a:t>The county offers summer school, in-person or online.  The links are below:</a:t>
            </a:r>
          </a:p>
          <a:p>
            <a:endParaRPr lang="en-US" dirty="0"/>
          </a:p>
          <a:p>
            <a:r>
              <a:rPr lang="en-US" b="1" dirty="0"/>
              <a:t>Summer School In-Person (at a different location each year):</a:t>
            </a:r>
          </a:p>
          <a:p>
            <a:r>
              <a:rPr lang="en-US" dirty="0">
                <a:hlinkClick r:id="rId3"/>
              </a:rPr>
              <a:t>https://www.pwcs.edu/academics___programs/summer_school/high_school_summer_school</a:t>
            </a:r>
            <a:r>
              <a:rPr lang="en-US" dirty="0"/>
              <a:t> </a:t>
            </a:r>
          </a:p>
          <a:p>
            <a:endParaRPr lang="en-US" dirty="0"/>
          </a:p>
          <a:p>
            <a:r>
              <a:rPr lang="en-US" b="1" dirty="0"/>
              <a:t>Virtual Prince William Online:</a:t>
            </a:r>
          </a:p>
          <a:p>
            <a:r>
              <a:rPr lang="en-US" dirty="0">
                <a:hlinkClick r:id="rId4"/>
              </a:rPr>
              <a:t>https://virtualhs.pwcs.edu/registration_information/how_to_register/summer_registration</a:t>
            </a:r>
            <a:r>
              <a:rPr lang="en-US" dirty="0"/>
              <a:t> </a:t>
            </a:r>
          </a:p>
        </p:txBody>
      </p:sp>
    </p:spTree>
    <p:extLst>
      <p:ext uri="{BB962C8B-B14F-4D97-AF65-F5344CB8AC3E}">
        <p14:creationId xmlns:p14="http://schemas.microsoft.com/office/powerpoint/2010/main" val="147115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598D-0857-2836-303F-64BD290DEBF9}"/>
              </a:ext>
            </a:extLst>
          </p:cNvPr>
          <p:cNvSpPr>
            <a:spLocks noGrp="1"/>
          </p:cNvSpPr>
          <p:nvPr>
            <p:ph type="title"/>
          </p:nvPr>
        </p:nvSpPr>
        <p:spPr>
          <a:xfrm>
            <a:off x="304800" y="990600"/>
            <a:ext cx="2400300" cy="3733800"/>
          </a:xfrm>
        </p:spPr>
        <p:txBody>
          <a:bodyPr>
            <a:normAutofit/>
          </a:bodyPr>
          <a:lstStyle/>
          <a:p>
            <a:r>
              <a:rPr lang="en-US" sz="4050" b="1" dirty="0">
                <a:cs typeface="Calibri Light"/>
              </a:rPr>
              <a:t>College and Career Planning Counseling Objective</a:t>
            </a:r>
            <a:endParaRPr lang="en-US" sz="4050" dirty="0">
              <a:cs typeface="Calibri Light" panose="020F0302020204030204"/>
            </a:endParaRPr>
          </a:p>
        </p:txBody>
      </p:sp>
      <p:sp>
        <p:nvSpPr>
          <p:cNvPr id="3" name="Content Placeholder 2">
            <a:extLst>
              <a:ext uri="{FF2B5EF4-FFF2-40B4-BE49-F238E27FC236}">
                <a16:creationId xmlns:a16="http://schemas.microsoft.com/office/drawing/2014/main" id="{3229B297-0911-0EF9-B058-169C2BA80FAC}"/>
              </a:ext>
            </a:extLst>
          </p:cNvPr>
          <p:cNvSpPr>
            <a:spLocks noGrp="1"/>
          </p:cNvSpPr>
          <p:nvPr>
            <p:ph idx="1"/>
          </p:nvPr>
        </p:nvSpPr>
        <p:spPr>
          <a:xfrm>
            <a:off x="3352800" y="731520"/>
            <a:ext cx="5257800" cy="5257800"/>
          </a:xfrm>
        </p:spPr>
        <p:txBody>
          <a:bodyPr vert="horz" lIns="68580" tIns="34290" rIns="68580" bIns="34290" rtlCol="0" anchor="ctr">
            <a:normAutofit/>
          </a:bodyPr>
          <a:lstStyle/>
          <a:p>
            <a:pPr marL="0" indent="0">
              <a:buNone/>
            </a:pPr>
            <a:r>
              <a:rPr lang="en-US" sz="3600" dirty="0">
                <a:cs typeface="Calibri"/>
              </a:rPr>
              <a:t>Provide support, resources and experiences to prepare all FPHS students for post-</a:t>
            </a:r>
            <a:r>
              <a:rPr lang="en-US" sz="3600" b="1" dirty="0">
                <a:cs typeface="Calibri"/>
              </a:rPr>
              <a:t>secondary education</a:t>
            </a:r>
            <a:r>
              <a:rPr lang="en-US" sz="3600" dirty="0">
                <a:cs typeface="Calibri"/>
              </a:rPr>
              <a:t> and the</a:t>
            </a:r>
            <a:r>
              <a:rPr lang="en-US" sz="3600" b="1" dirty="0">
                <a:cs typeface="Calibri"/>
              </a:rPr>
              <a:t> workforce</a:t>
            </a:r>
            <a:endParaRPr lang="en-US" sz="3600" dirty="0">
              <a:cs typeface="Calibri"/>
            </a:endParaRPr>
          </a:p>
        </p:txBody>
      </p:sp>
    </p:spTree>
    <p:extLst>
      <p:ext uri="{BB962C8B-B14F-4D97-AF65-F5344CB8AC3E}">
        <p14:creationId xmlns:p14="http://schemas.microsoft.com/office/powerpoint/2010/main" val="95150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30E0-EF11-B887-3563-F2315DF91D27}"/>
              </a:ext>
            </a:extLst>
          </p:cNvPr>
          <p:cNvSpPr>
            <a:spLocks noGrp="1"/>
          </p:cNvSpPr>
          <p:nvPr>
            <p:ph type="title"/>
          </p:nvPr>
        </p:nvSpPr>
        <p:spPr>
          <a:xfrm>
            <a:off x="434584" y="282073"/>
            <a:ext cx="8263890" cy="1075811"/>
          </a:xfrm>
        </p:spPr>
        <p:txBody>
          <a:bodyPr anchor="b">
            <a:normAutofit/>
          </a:bodyPr>
          <a:lstStyle/>
          <a:p>
            <a:pPr algn="ctr"/>
            <a:r>
              <a:rPr lang="en-US" sz="6000" b="1" dirty="0">
                <a:cs typeface="Calibri Light"/>
              </a:rPr>
              <a:t>Pop Quiz</a:t>
            </a:r>
            <a:endParaRPr lang="en-US" sz="6000" b="1" dirty="0"/>
          </a:p>
        </p:txBody>
      </p:sp>
      <p:sp>
        <p:nvSpPr>
          <p:cNvPr id="3" name="Content Placeholder 2">
            <a:extLst>
              <a:ext uri="{FF2B5EF4-FFF2-40B4-BE49-F238E27FC236}">
                <a16:creationId xmlns:a16="http://schemas.microsoft.com/office/drawing/2014/main" id="{A512A28C-EF4B-430F-9AD0-3CDF9FA89147}"/>
              </a:ext>
            </a:extLst>
          </p:cNvPr>
          <p:cNvSpPr>
            <a:spLocks noGrp="1"/>
          </p:cNvSpPr>
          <p:nvPr>
            <p:ph idx="1"/>
          </p:nvPr>
        </p:nvSpPr>
        <p:spPr>
          <a:xfrm>
            <a:off x="269350" y="1905000"/>
            <a:ext cx="5362824" cy="4045634"/>
          </a:xfrm>
        </p:spPr>
        <p:txBody>
          <a:bodyPr vert="horz" lIns="68580" tIns="34290" rIns="68580" bIns="34290" rtlCol="0" anchor="t">
            <a:normAutofit fontScale="92500" lnSpcReduction="20000"/>
          </a:bodyPr>
          <a:lstStyle/>
          <a:p>
            <a:pPr marL="0" indent="0">
              <a:buNone/>
            </a:pPr>
            <a:endParaRPr lang="en-US" sz="1275" b="1" dirty="0">
              <a:cs typeface="Calibri"/>
            </a:endParaRPr>
          </a:p>
          <a:p>
            <a:pPr marL="0" indent="0">
              <a:buNone/>
            </a:pPr>
            <a:r>
              <a:rPr lang="en-US" sz="1900" b="1" dirty="0">
                <a:cs typeface="Calibri"/>
              </a:rPr>
              <a:t>True/False</a:t>
            </a:r>
            <a:endParaRPr lang="en-US" sz="1900" dirty="0">
              <a:cs typeface="Calibri"/>
            </a:endParaRPr>
          </a:p>
          <a:p>
            <a:pPr marL="0" indent="0">
              <a:buNone/>
            </a:pPr>
            <a:endParaRPr lang="en-US" sz="1900" b="1" dirty="0">
              <a:cs typeface="Calibri"/>
            </a:endParaRPr>
          </a:p>
          <a:p>
            <a:pPr lvl="1"/>
            <a:r>
              <a:rPr lang="en-US" sz="1900" dirty="0">
                <a:cs typeface="Calibri"/>
              </a:rPr>
              <a:t>The number one factor in college admissions is SAT/ACT score</a:t>
            </a:r>
          </a:p>
          <a:p>
            <a:pPr lvl="1"/>
            <a:r>
              <a:rPr lang="en-US" sz="1900" dirty="0">
                <a:cs typeface="Calibri"/>
              </a:rPr>
              <a:t>Over 30 % of FPHS seniors will attend NOVA</a:t>
            </a:r>
          </a:p>
          <a:p>
            <a:pPr lvl="1"/>
            <a:r>
              <a:rPr lang="en-US" sz="1900" dirty="0">
                <a:cs typeface="Calibri"/>
              </a:rPr>
              <a:t>Only students with an Advanced Diploma are successfully college-bound.</a:t>
            </a:r>
          </a:p>
          <a:p>
            <a:pPr lvl="1"/>
            <a:r>
              <a:rPr lang="en-US" sz="1900" dirty="0">
                <a:cs typeface="Calibri"/>
              </a:rPr>
              <a:t>Most of the jobs predicted to have the highest growth in next 5-10 years will NOT require a 4-year degree.</a:t>
            </a:r>
          </a:p>
          <a:p>
            <a:pPr lvl="1"/>
            <a:r>
              <a:rPr lang="en-US" sz="1900" dirty="0">
                <a:cs typeface="Calibri"/>
              </a:rPr>
              <a:t>Colleges are looking for "well-rounded" students.</a:t>
            </a:r>
          </a:p>
          <a:p>
            <a:pPr lvl="1"/>
            <a:r>
              <a:rPr lang="en-US" sz="1900" dirty="0">
                <a:cs typeface="Calibri"/>
              </a:rPr>
              <a:t>By junior year, your student should have decided on a college major/career choice.</a:t>
            </a:r>
          </a:p>
          <a:p>
            <a:pPr marL="342900" lvl="1" indent="0">
              <a:buNone/>
            </a:pPr>
            <a:r>
              <a:rPr lang="en-US" sz="1900" dirty="0">
                <a:cs typeface="Calibri"/>
              </a:rPr>
              <a:t>*What is the occupation predicted to have the highest growth rate in the next 5-10 year?</a:t>
            </a:r>
          </a:p>
        </p:txBody>
      </p:sp>
      <p:pic>
        <p:nvPicPr>
          <p:cNvPr id="5" name="Picture 4" descr="Desks in empty classroom">
            <a:extLst>
              <a:ext uri="{FF2B5EF4-FFF2-40B4-BE49-F238E27FC236}">
                <a16:creationId xmlns:a16="http://schemas.microsoft.com/office/drawing/2014/main" id="{0FA923B7-06B1-2657-1D36-AF450BE5284C}"/>
              </a:ext>
            </a:extLst>
          </p:cNvPr>
          <p:cNvPicPr>
            <a:picLocks noChangeAspect="1"/>
          </p:cNvPicPr>
          <p:nvPr/>
        </p:nvPicPr>
        <p:blipFill rotWithShape="1">
          <a:blip r:embed="rId3"/>
          <a:srcRect l="15769" r="12077"/>
          <a:stretch/>
        </p:blipFill>
        <p:spPr>
          <a:xfrm>
            <a:off x="5742676" y="2130259"/>
            <a:ext cx="2955798" cy="3595116"/>
          </a:xfrm>
          <a:prstGeom prst="rect">
            <a:avLst/>
          </a:prstGeom>
        </p:spPr>
      </p:pic>
    </p:spTree>
    <p:extLst>
      <p:ext uri="{BB962C8B-B14F-4D97-AF65-F5344CB8AC3E}">
        <p14:creationId xmlns:p14="http://schemas.microsoft.com/office/powerpoint/2010/main" val="264293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DB13-5131-FDB3-D2CF-30E176093A3C}"/>
              </a:ext>
            </a:extLst>
          </p:cNvPr>
          <p:cNvSpPr>
            <a:spLocks noGrp="1"/>
          </p:cNvSpPr>
          <p:nvPr>
            <p:ph type="title"/>
          </p:nvPr>
        </p:nvSpPr>
        <p:spPr>
          <a:xfrm>
            <a:off x="628650" y="188714"/>
            <a:ext cx="7886700" cy="994172"/>
          </a:xfrm>
        </p:spPr>
        <p:txBody>
          <a:bodyPr>
            <a:normAutofit/>
          </a:bodyPr>
          <a:lstStyle/>
          <a:p>
            <a:pPr algn="ctr"/>
            <a:r>
              <a:rPr lang="en-US" sz="6000" b="1" dirty="0">
                <a:cs typeface="Calibri Light"/>
              </a:rPr>
              <a:t>Truths</a:t>
            </a:r>
            <a:endParaRPr lang="en-US" sz="6000" b="1" dirty="0"/>
          </a:p>
        </p:txBody>
      </p:sp>
      <p:sp>
        <p:nvSpPr>
          <p:cNvPr id="3" name="Content Placeholder 2">
            <a:extLst>
              <a:ext uri="{FF2B5EF4-FFF2-40B4-BE49-F238E27FC236}">
                <a16:creationId xmlns:a16="http://schemas.microsoft.com/office/drawing/2014/main" id="{D07EBFCF-0652-7D4E-7A1E-32C4C6967AB3}"/>
              </a:ext>
            </a:extLst>
          </p:cNvPr>
          <p:cNvSpPr>
            <a:spLocks noGrp="1"/>
          </p:cNvSpPr>
          <p:nvPr>
            <p:ph idx="1"/>
          </p:nvPr>
        </p:nvSpPr>
        <p:spPr>
          <a:xfrm>
            <a:off x="381000" y="1905000"/>
            <a:ext cx="8382000" cy="4267200"/>
          </a:xfrm>
        </p:spPr>
        <p:txBody>
          <a:bodyPr vert="horz" lIns="68580" tIns="34290" rIns="68580" bIns="34290" rtlCol="0">
            <a:normAutofit lnSpcReduction="10000"/>
          </a:bodyPr>
          <a:lstStyle/>
          <a:p>
            <a:r>
              <a:rPr lang="en-US" dirty="0">
                <a:cs typeface="Calibri"/>
              </a:rPr>
              <a:t>The most important factor in college admissions is rigor of courses and grades.</a:t>
            </a:r>
          </a:p>
          <a:p>
            <a:r>
              <a:rPr lang="en-US" dirty="0">
                <a:cs typeface="Calibri"/>
              </a:rPr>
              <a:t>30% of the class of '22 reported going directly to NOVA after graduation; however, it is highly likely that closer to 40% ended up going.</a:t>
            </a:r>
          </a:p>
          <a:p>
            <a:r>
              <a:rPr lang="en-US" dirty="0">
                <a:cs typeface="Calibri"/>
              </a:rPr>
              <a:t>Colleges do NOT distinguish between "types" of diplomas. They evaluate individual transcripts against the backdrop of what is offered at the student's high school.</a:t>
            </a:r>
          </a:p>
          <a:p>
            <a:r>
              <a:rPr lang="en-US" dirty="0">
                <a:cs typeface="Calibri"/>
              </a:rPr>
              <a:t>Colleges are not looking for a "list" of activities. They want commitment, consistency, and contribution. They do want a "well-rounded" freshman class each year.</a:t>
            </a:r>
          </a:p>
          <a:p>
            <a:r>
              <a:rPr lang="en-US" dirty="0">
                <a:cs typeface="Calibri"/>
              </a:rPr>
              <a:t>The fastest job growth in the next 5-8 years will be in Healthcare, Computer/mathematical (IT), and Personal Care.</a:t>
            </a:r>
          </a:p>
          <a:p>
            <a:r>
              <a:rPr lang="en-US" dirty="0">
                <a:cs typeface="Calibri"/>
              </a:rPr>
              <a:t>The occupation with the most growth (43%) is Nurse </a:t>
            </a:r>
            <a:r>
              <a:rPr lang="en-US" dirty="0" err="1">
                <a:cs typeface="Calibri"/>
              </a:rPr>
              <a:t>Practioner</a:t>
            </a:r>
            <a:endParaRPr lang="en-US" dirty="0">
              <a:cs typeface="Calibri"/>
            </a:endParaRPr>
          </a:p>
          <a:p>
            <a:pPr marL="0" indent="0">
              <a:buNone/>
            </a:pPr>
            <a:endParaRPr lang="en-US" sz="1650" dirty="0">
              <a:cs typeface="Calibri"/>
            </a:endParaRPr>
          </a:p>
          <a:p>
            <a:endParaRPr lang="en-US" sz="1650" dirty="0">
              <a:cs typeface="Calibri"/>
            </a:endParaRPr>
          </a:p>
        </p:txBody>
      </p:sp>
    </p:spTree>
    <p:extLst>
      <p:ext uri="{BB962C8B-B14F-4D97-AF65-F5344CB8AC3E}">
        <p14:creationId xmlns:p14="http://schemas.microsoft.com/office/powerpoint/2010/main" val="8286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71" y="385578"/>
            <a:ext cx="8355330" cy="994172"/>
          </a:xfrm>
        </p:spPr>
        <p:txBody>
          <a:bodyPr>
            <a:noAutofit/>
          </a:bodyPr>
          <a:lstStyle/>
          <a:p>
            <a:pPr algn="ctr"/>
            <a:r>
              <a:rPr lang="en-US" sz="5400" b="1" dirty="0">
                <a:solidFill>
                  <a:schemeClr val="accent1"/>
                </a:solidFill>
                <a:cs typeface="Calibri Light"/>
              </a:rPr>
              <a:t>College and Career Readiness </a:t>
            </a:r>
            <a:endParaRPr lang="en-US" sz="5400" dirty="0">
              <a:solidFill>
                <a:schemeClr val="accent1"/>
              </a:solidFill>
            </a:endParaRPr>
          </a:p>
        </p:txBody>
      </p:sp>
      <p:graphicFrame>
        <p:nvGraphicFramePr>
          <p:cNvPr id="5" name="Subtitle 2">
            <a:extLst>
              <a:ext uri="{FF2B5EF4-FFF2-40B4-BE49-F238E27FC236}">
                <a16:creationId xmlns:a16="http://schemas.microsoft.com/office/drawing/2014/main" id="{310C073A-C8FF-EBF4-FCA8-853762E95B13}"/>
              </a:ext>
            </a:extLst>
          </p:cNvPr>
          <p:cNvGraphicFramePr>
            <a:graphicFrameLocks noGrp="1"/>
          </p:cNvGraphicFramePr>
          <p:nvPr>
            <p:ph idx="1"/>
            <p:extLst>
              <p:ext uri="{D42A27DB-BD31-4B8C-83A1-F6EECF244321}">
                <p14:modId xmlns:p14="http://schemas.microsoft.com/office/powerpoint/2010/main" val="894478325"/>
              </p:ext>
            </p:extLst>
          </p:nvPr>
        </p:nvGraphicFramePr>
        <p:xfrm>
          <a:off x="407670" y="1981200"/>
          <a:ext cx="8355330"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57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DA9C-BD83-5C5A-806A-068D761A7F0A}"/>
              </a:ext>
            </a:extLst>
          </p:cNvPr>
          <p:cNvSpPr>
            <a:spLocks noGrp="1"/>
          </p:cNvSpPr>
          <p:nvPr>
            <p:ph type="title"/>
          </p:nvPr>
        </p:nvSpPr>
        <p:spPr>
          <a:xfrm>
            <a:off x="3699001" y="381000"/>
            <a:ext cx="4688333" cy="1337310"/>
          </a:xfrm>
        </p:spPr>
        <p:txBody>
          <a:bodyPr anchor="b">
            <a:normAutofit/>
          </a:bodyPr>
          <a:lstStyle/>
          <a:p>
            <a:r>
              <a:rPr lang="en-US" sz="4050" b="1" dirty="0">
                <a:cs typeface="Calibri Light"/>
              </a:rPr>
              <a:t>What 10th graders should be doing NOW</a:t>
            </a:r>
            <a:endParaRPr lang="en-US" sz="4050" b="1" dirty="0"/>
          </a:p>
        </p:txBody>
      </p:sp>
      <p:pic>
        <p:nvPicPr>
          <p:cNvPr id="17" name="Picture 4" descr="Large skydiving group mid-air">
            <a:extLst>
              <a:ext uri="{FF2B5EF4-FFF2-40B4-BE49-F238E27FC236}">
                <a16:creationId xmlns:a16="http://schemas.microsoft.com/office/drawing/2014/main" id="{3225E89F-ED39-C33C-726B-9AC5EEF4F855}"/>
              </a:ext>
            </a:extLst>
          </p:cNvPr>
          <p:cNvPicPr>
            <a:picLocks noChangeAspect="1"/>
          </p:cNvPicPr>
          <p:nvPr/>
        </p:nvPicPr>
        <p:blipFill rotWithShape="1">
          <a:blip r:embed="rId3"/>
          <a:srcRect l="27845" r="26994"/>
          <a:stretch/>
        </p:blipFill>
        <p:spPr>
          <a:xfrm>
            <a:off x="16" y="857257"/>
            <a:ext cx="347667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941EF8D9-A781-4573-0FBC-B4BDF5355EE2}"/>
              </a:ext>
            </a:extLst>
          </p:cNvPr>
          <p:cNvSpPr>
            <a:spLocks noGrp="1"/>
          </p:cNvSpPr>
          <p:nvPr>
            <p:ph idx="1"/>
          </p:nvPr>
        </p:nvSpPr>
        <p:spPr>
          <a:xfrm>
            <a:off x="3699001" y="1905000"/>
            <a:ext cx="4911599" cy="4191000"/>
          </a:xfrm>
        </p:spPr>
        <p:txBody>
          <a:bodyPr vert="horz" lIns="68580" tIns="34290" rIns="68580" bIns="34290" rtlCol="0" anchor="t">
            <a:normAutofit lnSpcReduction="10000"/>
          </a:bodyPr>
          <a:lstStyle/>
          <a:p>
            <a:pPr marL="0" indent="0">
              <a:buNone/>
            </a:pPr>
            <a:r>
              <a:rPr lang="en-US" sz="1650" dirty="0">
                <a:cs typeface="Calibri"/>
              </a:rPr>
              <a:t>   </a:t>
            </a:r>
          </a:p>
          <a:p>
            <a:pPr marL="0" indent="0">
              <a:buNone/>
            </a:pPr>
            <a:r>
              <a:rPr lang="en-US" sz="1650" dirty="0">
                <a:cs typeface="Calibri"/>
              </a:rPr>
              <a:t> </a:t>
            </a:r>
            <a:r>
              <a:rPr lang="en-US" sz="2400" dirty="0">
                <a:cs typeface="Calibri"/>
              </a:rPr>
              <a:t> In</a:t>
            </a:r>
            <a:r>
              <a:rPr lang="en-US" sz="2400" b="1" dirty="0">
                <a:cs typeface="Calibri"/>
              </a:rPr>
              <a:t> Naviance</a:t>
            </a:r>
            <a:r>
              <a:rPr lang="en-US" sz="2400" dirty="0">
                <a:cs typeface="Calibri"/>
              </a:rPr>
              <a:t>, </a:t>
            </a:r>
            <a:r>
              <a:rPr lang="en-US" sz="2400" b="1" dirty="0">
                <a:cs typeface="Calibri"/>
              </a:rPr>
              <a:t>Exploring careers</a:t>
            </a:r>
            <a:r>
              <a:rPr lang="en-US" sz="2400" dirty="0">
                <a:cs typeface="Calibri"/>
              </a:rPr>
              <a:t> and </a:t>
            </a:r>
            <a:r>
              <a:rPr lang="en-US" sz="2400" b="1" dirty="0">
                <a:cs typeface="Calibri"/>
              </a:rPr>
              <a:t>completing</a:t>
            </a:r>
            <a:r>
              <a:rPr lang="en-US" sz="2400" dirty="0">
                <a:cs typeface="Calibri"/>
              </a:rPr>
              <a:t>:</a:t>
            </a:r>
          </a:p>
          <a:p>
            <a:pPr lvl="1"/>
            <a:r>
              <a:rPr lang="en-US" sz="2400" dirty="0">
                <a:cs typeface="Calibri"/>
              </a:rPr>
              <a:t>Game Plan Survey</a:t>
            </a:r>
          </a:p>
          <a:p>
            <a:pPr lvl="1"/>
            <a:r>
              <a:rPr lang="en-US" sz="2400" dirty="0">
                <a:cs typeface="Calibri"/>
              </a:rPr>
              <a:t>Career Interest Profile</a:t>
            </a:r>
          </a:p>
          <a:p>
            <a:pPr marL="342900" lvl="1" indent="0">
              <a:buNone/>
            </a:pPr>
            <a:r>
              <a:rPr lang="en-US" sz="2400" b="1" dirty="0">
                <a:cs typeface="Calibri"/>
              </a:rPr>
              <a:t>Other:</a:t>
            </a:r>
          </a:p>
          <a:p>
            <a:pPr marL="342900" lvl="1" indent="0">
              <a:buNone/>
            </a:pPr>
            <a:r>
              <a:rPr lang="en-US" sz="2400" dirty="0">
                <a:cs typeface="Calibri"/>
              </a:rPr>
              <a:t>Choosing electives relating to interests</a:t>
            </a:r>
          </a:p>
          <a:p>
            <a:pPr marL="342900" lvl="1" indent="0">
              <a:buNone/>
            </a:pPr>
            <a:r>
              <a:rPr lang="en-US" sz="2400" dirty="0">
                <a:cs typeface="Calibri"/>
              </a:rPr>
              <a:t>Getting in the habit of</a:t>
            </a:r>
            <a:r>
              <a:rPr lang="en-US" sz="2400" b="1" dirty="0">
                <a:cs typeface="Calibri"/>
              </a:rPr>
              <a:t> reading email and counseling canvas announcements</a:t>
            </a:r>
          </a:p>
          <a:p>
            <a:pPr marL="342900" lvl="1" indent="0">
              <a:buNone/>
            </a:pPr>
            <a:r>
              <a:rPr lang="en-US" sz="2400" dirty="0">
                <a:cs typeface="Calibri"/>
              </a:rPr>
              <a:t>Volunteering in an area of interest</a:t>
            </a:r>
          </a:p>
          <a:p>
            <a:pPr marL="342900" lvl="1" indent="0">
              <a:buNone/>
            </a:pPr>
            <a:endParaRPr lang="en-US" sz="1650" dirty="0">
              <a:cs typeface="Calibri"/>
            </a:endParaRPr>
          </a:p>
          <a:p>
            <a:pPr marL="342900" lvl="1" indent="0">
              <a:buNone/>
            </a:pPr>
            <a:endParaRPr lang="en-US" sz="1650" dirty="0">
              <a:cs typeface="Calibri"/>
            </a:endParaRPr>
          </a:p>
          <a:p>
            <a:pPr marL="342900" lvl="1" indent="0">
              <a:buNone/>
            </a:pPr>
            <a:endParaRPr lang="en-US" sz="1650" dirty="0">
              <a:cs typeface="Calibri"/>
            </a:endParaRPr>
          </a:p>
          <a:p>
            <a:pPr lvl="1"/>
            <a:endParaRPr lang="en-US" sz="1650" dirty="0">
              <a:cs typeface="Calibri"/>
            </a:endParaRPr>
          </a:p>
          <a:p>
            <a:pPr lvl="1"/>
            <a:endParaRPr lang="en-US" sz="1650" dirty="0">
              <a:cs typeface="Calibri"/>
            </a:endParaRPr>
          </a:p>
        </p:txBody>
      </p:sp>
    </p:spTree>
    <p:extLst>
      <p:ext uri="{BB962C8B-B14F-4D97-AF65-F5344CB8AC3E}">
        <p14:creationId xmlns:p14="http://schemas.microsoft.com/office/powerpoint/2010/main" val="1130862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012"/>
        <p:cNvGrpSpPr/>
        <p:nvPr/>
      </p:nvGrpSpPr>
      <p:grpSpPr>
        <a:xfrm>
          <a:off x="0" y="0"/>
          <a:ext cx="0" cy="0"/>
          <a:chOff x="0" y="0"/>
          <a:chExt cx="0" cy="0"/>
        </a:xfrm>
      </p:grpSpPr>
      <p:sp>
        <p:nvSpPr>
          <p:cNvPr id="2013" name="Google Shape;2013;p60"/>
          <p:cNvSpPr txBox="1">
            <a:spLocks noGrp="1"/>
          </p:cNvSpPr>
          <p:nvPr>
            <p:ph type="subTitle" idx="1"/>
          </p:nvPr>
        </p:nvSpPr>
        <p:spPr>
          <a:xfrm>
            <a:off x="91265" y="1893973"/>
            <a:ext cx="3768725" cy="957436"/>
          </a:xfrm>
          <a:prstGeom prst="rect">
            <a:avLst/>
          </a:prstGeom>
        </p:spPr>
        <p:txBody>
          <a:bodyPr spcFirstLastPara="1" vert="horz" wrap="square" lIns="91425" tIns="91425" rIns="91425" bIns="91425" rtlCol="0" anchor="t" anchorCtr="0">
            <a:noAutofit/>
          </a:bodyPr>
          <a:lstStyle/>
          <a:p>
            <a:pPr marL="0" indent="0">
              <a:spcAft>
                <a:spcPts val="1600"/>
              </a:spcAft>
            </a:pPr>
            <a:r>
              <a:rPr lang="en" sz="6600" i="1" dirty="0">
                <a:solidFill>
                  <a:srgbClr val="00B050"/>
                </a:solidFill>
              </a:rPr>
              <a:t>Q &amp; A</a:t>
            </a:r>
            <a:endParaRPr sz="6600" i="1" dirty="0">
              <a:solidFill>
                <a:srgbClr val="00B050"/>
              </a:solidFill>
            </a:endParaRPr>
          </a:p>
        </p:txBody>
      </p:sp>
      <p:sp>
        <p:nvSpPr>
          <p:cNvPr id="2014" name="Google Shape;2014;p60"/>
          <p:cNvSpPr txBox="1">
            <a:spLocks noGrp="1"/>
          </p:cNvSpPr>
          <p:nvPr>
            <p:ph type="title"/>
          </p:nvPr>
        </p:nvSpPr>
        <p:spPr>
          <a:xfrm>
            <a:off x="427605" y="1006184"/>
            <a:ext cx="3207900" cy="589500"/>
          </a:xfrm>
          <a:prstGeom prst="rect">
            <a:avLst/>
          </a:prstGeom>
        </p:spPr>
        <p:txBody>
          <a:bodyPr spcFirstLastPara="1" vert="horz" wrap="square" lIns="91425" tIns="91425" rIns="91425" bIns="91425" rtlCol="0" anchor="ctr" anchorCtr="0">
            <a:noAutofit/>
          </a:bodyPr>
          <a:lstStyle/>
          <a:p>
            <a:r>
              <a:rPr lang="en" dirty="0">
                <a:solidFill>
                  <a:schemeClr val="tx1"/>
                </a:solidFill>
              </a:rPr>
              <a:t>Thanks!</a:t>
            </a:r>
            <a:endParaRPr dirty="0">
              <a:solidFill>
                <a:schemeClr val="tx1"/>
              </a:solidFill>
            </a:endParaRPr>
          </a:p>
        </p:txBody>
      </p:sp>
      <p:sp>
        <p:nvSpPr>
          <p:cNvPr id="2015" name="Google Shape;2015;p60"/>
          <p:cNvSpPr txBox="1">
            <a:spLocks noGrp="1"/>
          </p:cNvSpPr>
          <p:nvPr>
            <p:ph type="subTitle" idx="2"/>
          </p:nvPr>
        </p:nvSpPr>
        <p:spPr>
          <a:xfrm>
            <a:off x="270356" y="3506036"/>
            <a:ext cx="3410540" cy="1719637"/>
          </a:xfrm>
          <a:prstGeom prst="rect">
            <a:avLst/>
          </a:prstGeom>
        </p:spPr>
        <p:txBody>
          <a:bodyPr spcFirstLastPara="1" vert="horz" wrap="square" lIns="91425" tIns="91425" rIns="91425" bIns="91425" rtlCol="0" anchor="t" anchorCtr="0">
            <a:noAutofit/>
          </a:bodyPr>
          <a:lstStyle/>
          <a:p>
            <a:pPr marL="0" indent="0">
              <a:lnSpc>
                <a:spcPct val="114999"/>
              </a:lnSpc>
            </a:pPr>
            <a:r>
              <a:rPr lang="en" sz="2400" b="1" dirty="0">
                <a:solidFill>
                  <a:schemeClr val="tx1"/>
                </a:solidFill>
                <a:latin typeface="Lato"/>
                <a:ea typeface="Lato"/>
                <a:cs typeface="Lato"/>
                <a:sym typeface="Lato"/>
              </a:rPr>
              <a:t>School Counseling</a:t>
            </a:r>
            <a:endParaRPr lang="en-US" sz="2400" b="1" dirty="0">
              <a:solidFill>
                <a:schemeClr val="tx1"/>
              </a:solidFill>
            </a:endParaRPr>
          </a:p>
          <a:p>
            <a:pPr marL="0" indent="0">
              <a:spcBef>
                <a:spcPts val="1600"/>
              </a:spcBef>
              <a:spcAft>
                <a:spcPts val="1600"/>
              </a:spcAft>
            </a:pPr>
            <a:r>
              <a:rPr lang="en-US" sz="2400" b="1" dirty="0">
                <a:solidFill>
                  <a:schemeClr val="tx1"/>
                </a:solidFill>
                <a:latin typeface="Lato"/>
                <a:ea typeface="Lato"/>
                <a:cs typeface="Lato"/>
                <a:sym typeface="Lato"/>
              </a:rPr>
              <a:t>Follow us on Twitter!</a:t>
            </a:r>
          </a:p>
          <a:p>
            <a:pPr marL="0" indent="0">
              <a:spcBef>
                <a:spcPts val="1600"/>
              </a:spcBef>
              <a:spcAft>
                <a:spcPts val="1600"/>
              </a:spcAft>
            </a:pPr>
            <a:r>
              <a:rPr lang="en-US" sz="2400" b="1" dirty="0">
                <a:solidFill>
                  <a:schemeClr val="tx1"/>
                </a:solidFill>
                <a:latin typeface="Lato"/>
                <a:ea typeface="Lato"/>
                <a:cs typeface="Lato"/>
                <a:sym typeface="Lato"/>
              </a:rPr>
              <a:t>@fphscounseling</a:t>
            </a:r>
            <a:endParaRPr sz="2400" b="1" dirty="0">
              <a:solidFill>
                <a:schemeClr val="tx1"/>
              </a:solidFill>
              <a:latin typeface="Lato"/>
              <a:ea typeface="Lato"/>
              <a:cs typeface="Lato"/>
              <a:sym typeface="Lato"/>
            </a:endParaRPr>
          </a:p>
        </p:txBody>
      </p:sp>
      <p:grpSp>
        <p:nvGrpSpPr>
          <p:cNvPr id="2016" name="Google Shape;2016;p60"/>
          <p:cNvGrpSpPr/>
          <p:nvPr/>
        </p:nvGrpSpPr>
        <p:grpSpPr>
          <a:xfrm>
            <a:off x="1679791" y="5587883"/>
            <a:ext cx="591671" cy="527866"/>
            <a:chOff x="4933458" y="1687279"/>
            <a:chExt cx="397907" cy="397907"/>
          </a:xfrm>
          <a:solidFill>
            <a:schemeClr val="tx1"/>
          </a:solidFill>
        </p:grpSpPr>
        <p:sp>
          <p:nvSpPr>
            <p:cNvPr id="2017" name="Google Shape;2017;p60"/>
            <p:cNvSpPr/>
            <p:nvPr/>
          </p:nvSpPr>
          <p:spPr>
            <a:xfrm>
              <a:off x="5071801" y="1766541"/>
              <a:ext cx="125867" cy="241215"/>
            </a:xfrm>
            <a:custGeom>
              <a:avLst/>
              <a:gdLst/>
              <a:ahLst/>
              <a:cxnLst/>
              <a:rect l="l" t="t" r="r" b="b"/>
              <a:pathLst>
                <a:path w="6031" h="11558" extrusionOk="0">
                  <a:moveTo>
                    <a:pt x="2415" y="1"/>
                  </a:moveTo>
                  <a:cubicBezTo>
                    <a:pt x="2233" y="993"/>
                    <a:pt x="1808" y="2415"/>
                    <a:pt x="0" y="2785"/>
                  </a:cubicBezTo>
                  <a:lnTo>
                    <a:pt x="0" y="4244"/>
                  </a:lnTo>
                  <a:lnTo>
                    <a:pt x="1228" y="4244"/>
                  </a:lnTo>
                  <a:cubicBezTo>
                    <a:pt x="1537" y="4244"/>
                    <a:pt x="1787" y="4496"/>
                    <a:pt x="1787" y="4803"/>
                  </a:cubicBezTo>
                  <a:lnTo>
                    <a:pt x="1787" y="9077"/>
                  </a:lnTo>
                  <a:cubicBezTo>
                    <a:pt x="1787" y="10222"/>
                    <a:pt x="2553" y="11558"/>
                    <a:pt x="4714" y="11558"/>
                  </a:cubicBezTo>
                  <a:cubicBezTo>
                    <a:pt x="5212" y="11558"/>
                    <a:pt x="5689" y="11535"/>
                    <a:pt x="6031" y="11512"/>
                  </a:cubicBezTo>
                  <a:lnTo>
                    <a:pt x="6031" y="9905"/>
                  </a:lnTo>
                  <a:lnTo>
                    <a:pt x="4891" y="9905"/>
                  </a:lnTo>
                  <a:cubicBezTo>
                    <a:pt x="3535" y="9905"/>
                    <a:pt x="3351" y="9125"/>
                    <a:pt x="3351" y="8363"/>
                  </a:cubicBezTo>
                  <a:lnTo>
                    <a:pt x="3351" y="4803"/>
                  </a:lnTo>
                  <a:cubicBezTo>
                    <a:pt x="3351" y="4496"/>
                    <a:pt x="3600" y="4244"/>
                    <a:pt x="3910" y="4244"/>
                  </a:cubicBezTo>
                  <a:lnTo>
                    <a:pt x="6031" y="4244"/>
                  </a:lnTo>
                  <a:lnTo>
                    <a:pt x="6031" y="2681"/>
                  </a:lnTo>
                  <a:lnTo>
                    <a:pt x="3910" y="2681"/>
                  </a:lnTo>
                  <a:cubicBezTo>
                    <a:pt x="3600" y="2681"/>
                    <a:pt x="3351" y="2431"/>
                    <a:pt x="3351" y="2122"/>
                  </a:cubicBezTo>
                  <a:lnTo>
                    <a:pt x="3351" y="1"/>
                  </a:lnTo>
                  <a:close/>
                </a:path>
              </a:pathLst>
            </a:custGeom>
            <a:grpFill/>
            <a:ln>
              <a:noFill/>
            </a:ln>
          </p:spPr>
          <p:txBody>
            <a:bodyPr spcFirstLastPara="1" wrap="square" lIns="91425" tIns="91425" rIns="91425" bIns="91425" anchor="ctr" anchorCtr="0">
              <a:noAutofit/>
            </a:bodyPr>
            <a:lstStyle/>
            <a:p>
              <a:endParaRPr/>
            </a:p>
          </p:txBody>
        </p:sp>
        <p:sp>
          <p:nvSpPr>
            <p:cNvPr id="2018" name="Google Shape;2018;p60"/>
            <p:cNvSpPr/>
            <p:nvPr/>
          </p:nvSpPr>
          <p:spPr>
            <a:xfrm>
              <a:off x="4933458" y="1687279"/>
              <a:ext cx="397907" cy="397907"/>
            </a:xfrm>
            <a:custGeom>
              <a:avLst/>
              <a:gdLst/>
              <a:ahLst/>
              <a:cxnLst/>
              <a:rect l="l" t="t" r="r" b="b"/>
              <a:pathLst>
                <a:path w="19066" h="19066" extrusionOk="0">
                  <a:moveTo>
                    <a:pt x="10539" y="2681"/>
                  </a:moveTo>
                  <a:cubicBezTo>
                    <a:pt x="10846" y="2681"/>
                    <a:pt x="11059" y="2932"/>
                    <a:pt x="11059" y="3240"/>
                  </a:cubicBezTo>
                  <a:lnTo>
                    <a:pt x="11059" y="5362"/>
                  </a:lnTo>
                  <a:lnTo>
                    <a:pt x="13219" y="5362"/>
                  </a:lnTo>
                  <a:cubicBezTo>
                    <a:pt x="13528" y="5362"/>
                    <a:pt x="13778" y="5612"/>
                    <a:pt x="13778" y="5921"/>
                  </a:cubicBezTo>
                  <a:lnTo>
                    <a:pt x="13778" y="8601"/>
                  </a:lnTo>
                  <a:cubicBezTo>
                    <a:pt x="13778" y="8911"/>
                    <a:pt x="13528" y="9160"/>
                    <a:pt x="13219" y="9160"/>
                  </a:cubicBezTo>
                  <a:lnTo>
                    <a:pt x="11096" y="9160"/>
                  </a:lnTo>
                  <a:lnTo>
                    <a:pt x="11096" y="12161"/>
                  </a:lnTo>
                  <a:cubicBezTo>
                    <a:pt x="11096" y="12440"/>
                    <a:pt x="11121" y="12520"/>
                    <a:pt x="11133" y="12541"/>
                  </a:cubicBezTo>
                  <a:cubicBezTo>
                    <a:pt x="11140" y="12541"/>
                    <a:pt x="11234" y="12585"/>
                    <a:pt x="11520" y="12585"/>
                  </a:cubicBezTo>
                  <a:lnTo>
                    <a:pt x="13219" y="12585"/>
                  </a:lnTo>
                  <a:cubicBezTo>
                    <a:pt x="13528" y="12585"/>
                    <a:pt x="13741" y="12836"/>
                    <a:pt x="13741" y="13144"/>
                  </a:cubicBezTo>
                  <a:lnTo>
                    <a:pt x="13741" y="15826"/>
                  </a:lnTo>
                  <a:cubicBezTo>
                    <a:pt x="13741" y="16113"/>
                    <a:pt x="13560" y="16351"/>
                    <a:pt x="13273" y="16382"/>
                  </a:cubicBezTo>
                  <a:cubicBezTo>
                    <a:pt x="13236" y="16385"/>
                    <a:pt x="12341" y="16474"/>
                    <a:pt x="11342" y="16474"/>
                  </a:cubicBezTo>
                  <a:cubicBezTo>
                    <a:pt x="8564" y="16474"/>
                    <a:pt x="7298" y="14609"/>
                    <a:pt x="7298" y="12877"/>
                  </a:cubicBezTo>
                  <a:lnTo>
                    <a:pt x="7298" y="9160"/>
                  </a:lnTo>
                  <a:lnTo>
                    <a:pt x="6070" y="9160"/>
                  </a:lnTo>
                  <a:cubicBezTo>
                    <a:pt x="5760" y="9160"/>
                    <a:pt x="5511" y="8911"/>
                    <a:pt x="5511" y="8601"/>
                  </a:cubicBezTo>
                  <a:lnTo>
                    <a:pt x="5511" y="6100"/>
                  </a:lnTo>
                  <a:cubicBezTo>
                    <a:pt x="5511" y="5808"/>
                    <a:pt x="5734" y="5568"/>
                    <a:pt x="6024" y="5543"/>
                  </a:cubicBezTo>
                  <a:cubicBezTo>
                    <a:pt x="7535" y="5417"/>
                    <a:pt x="7797" y="4524"/>
                    <a:pt x="8000" y="3275"/>
                  </a:cubicBezTo>
                  <a:lnTo>
                    <a:pt x="8021" y="3148"/>
                  </a:lnTo>
                  <a:cubicBezTo>
                    <a:pt x="8066" y="2879"/>
                    <a:pt x="8299" y="2681"/>
                    <a:pt x="8571" y="2681"/>
                  </a:cubicBezTo>
                  <a:close/>
                  <a:moveTo>
                    <a:pt x="2794" y="1"/>
                  </a:moveTo>
                  <a:cubicBezTo>
                    <a:pt x="1253" y="1"/>
                    <a:pt x="1" y="1253"/>
                    <a:pt x="1" y="2794"/>
                  </a:cubicBezTo>
                  <a:lnTo>
                    <a:pt x="1" y="16272"/>
                  </a:lnTo>
                  <a:cubicBezTo>
                    <a:pt x="1" y="17811"/>
                    <a:pt x="1253" y="19065"/>
                    <a:pt x="2794" y="19065"/>
                  </a:cubicBezTo>
                  <a:lnTo>
                    <a:pt x="16272" y="19065"/>
                  </a:lnTo>
                  <a:cubicBezTo>
                    <a:pt x="17813" y="19065"/>
                    <a:pt x="19065" y="17811"/>
                    <a:pt x="19065" y="16272"/>
                  </a:cubicBezTo>
                  <a:lnTo>
                    <a:pt x="19065" y="2792"/>
                  </a:lnTo>
                  <a:cubicBezTo>
                    <a:pt x="19065" y="1253"/>
                    <a:pt x="17813" y="1"/>
                    <a:pt x="16272" y="1"/>
                  </a:cubicBezTo>
                  <a:close/>
                </a:path>
              </a:pathLst>
            </a:custGeom>
            <a:grpFill/>
            <a:ln>
              <a:noFill/>
            </a:ln>
          </p:spPr>
          <p:txBody>
            <a:bodyPr spcFirstLastPara="1" wrap="square" lIns="91425" tIns="91425" rIns="91425" bIns="91425" anchor="ctr" anchorCtr="0">
              <a:noAutofit/>
            </a:bodyPr>
            <a:lstStyle/>
            <a:p>
              <a:endParaRPr dirty="0"/>
            </a:p>
          </p:txBody>
        </p:sp>
      </p:grpSp>
      <p:sp>
        <p:nvSpPr>
          <p:cNvPr id="2027" name="Google Shape;2027;p60"/>
          <p:cNvSpPr/>
          <p:nvPr/>
        </p:nvSpPr>
        <p:spPr>
          <a:xfrm>
            <a:off x="5717904" y="4727852"/>
            <a:ext cx="82530" cy="79645"/>
          </a:xfrm>
          <a:custGeom>
            <a:avLst/>
            <a:gdLst/>
            <a:ahLst/>
            <a:cxnLst/>
            <a:rect l="l" t="t" r="r" b="b"/>
            <a:pathLst>
              <a:path w="2260" h="2181" extrusionOk="0">
                <a:moveTo>
                  <a:pt x="1394" y="312"/>
                </a:moveTo>
                <a:lnTo>
                  <a:pt x="1486" y="778"/>
                </a:lnTo>
                <a:lnTo>
                  <a:pt x="1935" y="931"/>
                </a:lnTo>
                <a:lnTo>
                  <a:pt x="1578" y="1243"/>
                </a:lnTo>
                <a:lnTo>
                  <a:pt x="1670" y="1709"/>
                </a:lnTo>
                <a:lnTo>
                  <a:pt x="1222" y="1556"/>
                </a:lnTo>
                <a:lnTo>
                  <a:pt x="865" y="1869"/>
                </a:lnTo>
                <a:lnTo>
                  <a:pt x="773" y="1403"/>
                </a:lnTo>
                <a:lnTo>
                  <a:pt x="323" y="1249"/>
                </a:lnTo>
                <a:lnTo>
                  <a:pt x="681" y="938"/>
                </a:lnTo>
                <a:lnTo>
                  <a:pt x="589" y="471"/>
                </a:lnTo>
                <a:lnTo>
                  <a:pt x="1038" y="625"/>
                </a:lnTo>
                <a:lnTo>
                  <a:pt x="1394" y="312"/>
                </a:lnTo>
                <a:close/>
                <a:moveTo>
                  <a:pt x="1501" y="0"/>
                </a:moveTo>
                <a:lnTo>
                  <a:pt x="1001" y="438"/>
                </a:lnTo>
                <a:lnTo>
                  <a:pt x="371" y="223"/>
                </a:lnTo>
                <a:lnTo>
                  <a:pt x="500" y="876"/>
                </a:lnTo>
                <a:lnTo>
                  <a:pt x="0" y="1314"/>
                </a:lnTo>
                <a:lnTo>
                  <a:pt x="629" y="1528"/>
                </a:lnTo>
                <a:lnTo>
                  <a:pt x="759" y="2180"/>
                </a:lnTo>
                <a:lnTo>
                  <a:pt x="1259" y="1743"/>
                </a:lnTo>
                <a:lnTo>
                  <a:pt x="1888" y="1956"/>
                </a:lnTo>
                <a:lnTo>
                  <a:pt x="1759" y="1304"/>
                </a:lnTo>
                <a:lnTo>
                  <a:pt x="2259" y="867"/>
                </a:lnTo>
                <a:lnTo>
                  <a:pt x="1630" y="652"/>
                </a:lnTo>
                <a:lnTo>
                  <a:pt x="1501" y="0"/>
                </a:lnTo>
                <a:close/>
              </a:path>
            </a:pathLst>
          </a:custGeom>
          <a:solidFill>
            <a:srgbClr val="FFD400"/>
          </a:solidFill>
          <a:ln>
            <a:noFill/>
          </a:ln>
        </p:spPr>
        <p:txBody>
          <a:bodyPr spcFirstLastPara="1" wrap="square" lIns="91425" tIns="91425" rIns="91425" bIns="91425" anchor="ctr" anchorCtr="0">
            <a:noAutofit/>
          </a:bodyPr>
          <a:lstStyle/>
          <a:p>
            <a:endParaRPr/>
          </a:p>
        </p:txBody>
      </p:sp>
      <p:sp>
        <p:nvSpPr>
          <p:cNvPr id="4" name="Rectangle 3">
            <a:extLst>
              <a:ext uri="{FF2B5EF4-FFF2-40B4-BE49-F238E27FC236}">
                <a16:creationId xmlns:a16="http://schemas.microsoft.com/office/drawing/2014/main" id="{8962C2CA-9E82-4BC6-80A5-4191C08B8B48}"/>
              </a:ext>
            </a:extLst>
          </p:cNvPr>
          <p:cNvSpPr/>
          <p:nvPr/>
        </p:nvSpPr>
        <p:spPr>
          <a:xfrm>
            <a:off x="3906329" y="8878"/>
            <a:ext cx="5222875"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6A9D73ED-A4AC-41D5-9194-3A681D8E1C7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51" t="8778" r="22344" b="8707"/>
          <a:stretch/>
        </p:blipFill>
        <p:spPr bwMode="auto">
          <a:xfrm>
            <a:off x="4300835" y="9144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0AE7BA-2186-4C8D-B116-DE482A33C225}"/>
              </a:ext>
            </a:extLst>
          </p:cNvPr>
          <p:cNvSpPr txBox="1"/>
          <p:nvPr/>
        </p:nvSpPr>
        <p:spPr>
          <a:xfrm>
            <a:off x="4267544" y="4878460"/>
            <a:ext cx="4500443" cy="523220"/>
          </a:xfrm>
          <a:prstGeom prst="rect">
            <a:avLst/>
          </a:prstGeom>
          <a:noFill/>
        </p:spPr>
        <p:txBody>
          <a:bodyPr wrap="square" rtlCol="0">
            <a:spAutoFit/>
          </a:bodyPr>
          <a:lstStyle/>
          <a:p>
            <a:r>
              <a:rPr lang="en-US" sz="2800" b="1" i="1" dirty="0"/>
              <a:t>Your School Counseling Team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334CDA8-27BF-440A-ACE0-20D621D0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64A30-0FCC-461B-B520-CDA3A40CCF66}"/>
              </a:ext>
            </a:extLst>
          </p:cNvPr>
          <p:cNvSpPr>
            <a:spLocks noGrp="1"/>
          </p:cNvSpPr>
          <p:nvPr>
            <p:ph type="title"/>
          </p:nvPr>
        </p:nvSpPr>
        <p:spPr>
          <a:xfrm>
            <a:off x="331264" y="-84490"/>
            <a:ext cx="8181805" cy="840488"/>
          </a:xfrm>
        </p:spPr>
        <p:txBody>
          <a:bodyPr vert="horz" lIns="91440" tIns="45720" rIns="91440" bIns="45720" rtlCol="0" anchor="b">
            <a:normAutofit/>
          </a:bodyPr>
          <a:lstStyle/>
          <a:p>
            <a:pPr algn="ctr"/>
            <a:r>
              <a:rPr lang="en-US" sz="4400" b="1" dirty="0">
                <a:solidFill>
                  <a:schemeClr val="tx1">
                    <a:lumMod val="85000"/>
                    <a:lumOff val="15000"/>
                  </a:schemeClr>
                </a:solidFill>
              </a:rPr>
              <a:t>School Counseling Department</a:t>
            </a:r>
          </a:p>
        </p:txBody>
      </p:sp>
      <p:cxnSp>
        <p:nvCxnSpPr>
          <p:cNvPr id="17" name="Straight Connector 16">
            <a:extLst>
              <a:ext uri="{FF2B5EF4-FFF2-40B4-BE49-F238E27FC236}">
                <a16:creationId xmlns:a16="http://schemas.microsoft.com/office/drawing/2014/main" id="{4CA9F026-1368-4592-87F9-1B3A23C2D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6369" y="5433708"/>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18">
            <a:extLst>
              <a:ext uri="{FF2B5EF4-FFF2-40B4-BE49-F238E27FC236}">
                <a16:creationId xmlns:a16="http://schemas.microsoft.com/office/drawing/2014/main" id="{8F773DB8-304B-436F-BEFA-3FAAF35CF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0">
            <a:extLst>
              <a:ext uri="{FF2B5EF4-FFF2-40B4-BE49-F238E27FC236}">
                <a16:creationId xmlns:a16="http://schemas.microsoft.com/office/drawing/2014/main" id="{F1D7F3A9-0DAE-479A-B0B2-2E25F880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utoShape 2">
            <a:extLst>
              <a:ext uri="{FF2B5EF4-FFF2-40B4-BE49-F238E27FC236}">
                <a16:creationId xmlns:a16="http://schemas.microsoft.com/office/drawing/2014/main" id="{EFFD540D-2B99-44BF-BBD1-DE825E646817}"/>
              </a:ext>
            </a:extLst>
          </p:cNvPr>
          <p:cNvSpPr>
            <a:spLocks noChangeAspect="1" noChangeArrowheads="1"/>
          </p:cNvSpPr>
          <p:nvPr/>
        </p:nvSpPr>
        <p:spPr bwMode="auto">
          <a:xfrm>
            <a:off x="4419600" y="3276600"/>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6">
            <a:extLst>
              <a:ext uri="{FF2B5EF4-FFF2-40B4-BE49-F238E27FC236}">
                <a16:creationId xmlns:a16="http://schemas.microsoft.com/office/drawing/2014/main" id="{B6CE1ADC-4ED4-42C8-ACFF-ADCC0FC982D1}"/>
              </a:ext>
            </a:extLst>
          </p:cNvPr>
          <p:cNvGraphicFramePr>
            <a:graphicFrameLocks noGrp="1"/>
          </p:cNvGraphicFramePr>
          <p:nvPr>
            <p:extLst>
              <p:ext uri="{D42A27DB-BD31-4B8C-83A1-F6EECF244321}">
                <p14:modId xmlns:p14="http://schemas.microsoft.com/office/powerpoint/2010/main" val="2540083494"/>
              </p:ext>
            </p:extLst>
          </p:nvPr>
        </p:nvGraphicFramePr>
        <p:xfrm>
          <a:off x="269063" y="3886494"/>
          <a:ext cx="8576429" cy="3108960"/>
        </p:xfrm>
        <a:graphic>
          <a:graphicData uri="http://schemas.openxmlformats.org/drawingml/2006/table">
            <a:tbl>
              <a:tblPr firstRow="1" bandRow="1">
                <a:tableStyleId>{5C22544A-7EE6-4342-B048-85BDC9FD1C3A}</a:tableStyleId>
              </a:tblPr>
              <a:tblGrid>
                <a:gridCol w="1241608">
                  <a:extLst>
                    <a:ext uri="{9D8B030D-6E8A-4147-A177-3AD203B41FA5}">
                      <a16:colId xmlns:a16="http://schemas.microsoft.com/office/drawing/2014/main" val="1958132909"/>
                    </a:ext>
                  </a:extLst>
                </a:gridCol>
                <a:gridCol w="1222470">
                  <a:extLst>
                    <a:ext uri="{9D8B030D-6E8A-4147-A177-3AD203B41FA5}">
                      <a16:colId xmlns:a16="http://schemas.microsoft.com/office/drawing/2014/main" val="1762203447"/>
                    </a:ext>
                  </a:extLst>
                </a:gridCol>
                <a:gridCol w="1213828">
                  <a:extLst>
                    <a:ext uri="{9D8B030D-6E8A-4147-A177-3AD203B41FA5}">
                      <a16:colId xmlns:a16="http://schemas.microsoft.com/office/drawing/2014/main" val="1053975411"/>
                    </a:ext>
                  </a:extLst>
                </a:gridCol>
                <a:gridCol w="1231113">
                  <a:extLst>
                    <a:ext uri="{9D8B030D-6E8A-4147-A177-3AD203B41FA5}">
                      <a16:colId xmlns:a16="http://schemas.microsoft.com/office/drawing/2014/main" val="3118314424"/>
                    </a:ext>
                  </a:extLst>
                </a:gridCol>
                <a:gridCol w="1222470">
                  <a:extLst>
                    <a:ext uri="{9D8B030D-6E8A-4147-A177-3AD203B41FA5}">
                      <a16:colId xmlns:a16="http://schemas.microsoft.com/office/drawing/2014/main" val="163791859"/>
                    </a:ext>
                  </a:extLst>
                </a:gridCol>
                <a:gridCol w="1222470">
                  <a:extLst>
                    <a:ext uri="{9D8B030D-6E8A-4147-A177-3AD203B41FA5}">
                      <a16:colId xmlns:a16="http://schemas.microsoft.com/office/drawing/2014/main" val="1206095925"/>
                    </a:ext>
                  </a:extLst>
                </a:gridCol>
                <a:gridCol w="1222470">
                  <a:extLst>
                    <a:ext uri="{9D8B030D-6E8A-4147-A177-3AD203B41FA5}">
                      <a16:colId xmlns:a16="http://schemas.microsoft.com/office/drawing/2014/main" val="3270498804"/>
                    </a:ext>
                  </a:extLst>
                </a:gridCol>
              </a:tblGrid>
              <a:tr h="1600726">
                <a:tc>
                  <a:txBody>
                    <a:bodyPr/>
                    <a:lstStyle/>
                    <a:p>
                      <a:r>
                        <a:rPr lang="en-US" b="1" dirty="0">
                          <a:solidFill>
                            <a:schemeClr val="bg1"/>
                          </a:solidFill>
                        </a:rPr>
                        <a:t>Mr. Smith</a:t>
                      </a:r>
                    </a:p>
                    <a:p>
                      <a:r>
                        <a:rPr lang="en-US" sz="1800" b="1" dirty="0">
                          <a:solidFill>
                            <a:schemeClr val="bg1"/>
                          </a:solidFill>
                        </a:rPr>
                        <a:t>Director of School Counseling</a:t>
                      </a:r>
                    </a:p>
                    <a:p>
                      <a:endParaRPr lang="en-US" sz="1800" dirty="0"/>
                    </a:p>
                  </a:txBody>
                  <a:tcPr>
                    <a:solidFill>
                      <a:schemeClr val="accent2"/>
                    </a:solidFill>
                  </a:tcPr>
                </a:tc>
                <a:tc>
                  <a:txBody>
                    <a:bodyPr/>
                    <a:lstStyle/>
                    <a:p>
                      <a:r>
                        <a:rPr lang="en-US" sz="1800" b="1" dirty="0">
                          <a:solidFill>
                            <a:schemeClr val="bg1"/>
                          </a:solidFill>
                        </a:rPr>
                        <a:t>Ms. </a:t>
                      </a:r>
                      <a:r>
                        <a:rPr lang="en-US" sz="1800" b="1" dirty="0" err="1">
                          <a:solidFill>
                            <a:schemeClr val="bg1"/>
                          </a:solidFill>
                        </a:rPr>
                        <a:t>Boddie</a:t>
                      </a:r>
                      <a:endParaRPr lang="en-US" sz="1800" b="1" dirty="0">
                        <a:solidFill>
                          <a:schemeClr val="bg1"/>
                        </a:solidFill>
                      </a:endParaRPr>
                    </a:p>
                    <a:p>
                      <a:r>
                        <a:rPr lang="en-US" sz="1800" b="1" dirty="0">
                          <a:solidFill>
                            <a:schemeClr val="bg1"/>
                          </a:solidFill>
                        </a:rPr>
                        <a:t>College/</a:t>
                      </a:r>
                    </a:p>
                    <a:p>
                      <a:r>
                        <a:rPr lang="en-US" sz="1800" b="1" dirty="0">
                          <a:solidFill>
                            <a:schemeClr val="bg1"/>
                          </a:solidFill>
                        </a:rPr>
                        <a:t>Career Counselor</a:t>
                      </a:r>
                    </a:p>
                  </a:txBody>
                  <a:tcPr>
                    <a:solidFill>
                      <a:schemeClr val="accent2"/>
                    </a:solidFill>
                  </a:tcPr>
                </a:tc>
                <a:tc>
                  <a:txBody>
                    <a:bodyPr/>
                    <a:lstStyle/>
                    <a:p>
                      <a:r>
                        <a:rPr lang="en-US" dirty="0"/>
                        <a:t>Ms. Linder</a:t>
                      </a:r>
                    </a:p>
                    <a:p>
                      <a:r>
                        <a:rPr lang="en-US" sz="1800" dirty="0"/>
                        <a:t>A-Bo</a:t>
                      </a:r>
                    </a:p>
                    <a:p>
                      <a:r>
                        <a:rPr lang="en-US" sz="1800" dirty="0"/>
                        <a:t>Thornton-Ulloa</a:t>
                      </a:r>
                    </a:p>
                    <a:p>
                      <a:endParaRPr lang="en-US" sz="1800" dirty="0"/>
                    </a:p>
                    <a:p>
                      <a:endParaRPr lang="en-US" dirty="0"/>
                    </a:p>
                  </a:txBody>
                  <a:tcPr>
                    <a:solidFill>
                      <a:schemeClr val="accent2"/>
                    </a:solidFill>
                  </a:tcPr>
                </a:tc>
                <a:tc>
                  <a:txBody>
                    <a:bodyPr/>
                    <a:lstStyle/>
                    <a:p>
                      <a:r>
                        <a:rPr lang="en-US" dirty="0"/>
                        <a:t>Ms. Smith</a:t>
                      </a:r>
                    </a:p>
                    <a:p>
                      <a:r>
                        <a:rPr lang="en-US" dirty="0"/>
                        <a:t>Br-Di</a:t>
                      </a:r>
                    </a:p>
                    <a:p>
                      <a:r>
                        <a:rPr lang="en-US" sz="1800" dirty="0"/>
                        <a:t>Umana-</a:t>
                      </a:r>
                      <a:r>
                        <a:rPr lang="en-US" sz="1800" dirty="0" err="1"/>
                        <a:t>Verneman</a:t>
                      </a:r>
                      <a:endParaRPr lang="en-US" sz="1800" dirty="0"/>
                    </a:p>
                  </a:txBody>
                  <a:tcPr>
                    <a:solidFill>
                      <a:schemeClr val="accent2"/>
                    </a:solidFill>
                  </a:tcPr>
                </a:tc>
                <a:tc>
                  <a:txBody>
                    <a:bodyPr/>
                    <a:lstStyle/>
                    <a:p>
                      <a:r>
                        <a:rPr lang="en-US" dirty="0"/>
                        <a:t>Ms. Flores</a:t>
                      </a:r>
                    </a:p>
                    <a:p>
                      <a:r>
                        <a:rPr lang="en-US" dirty="0"/>
                        <a:t>Do-G</a:t>
                      </a:r>
                    </a:p>
                    <a:p>
                      <a:r>
                        <a:rPr lang="en-US" dirty="0" err="1"/>
                        <a:t>Verrine-Wa</a:t>
                      </a:r>
                      <a:endParaRPr lang="en-US" dirty="0"/>
                    </a:p>
                  </a:txBody>
                  <a:tcPr>
                    <a:solidFill>
                      <a:schemeClr val="accent2"/>
                    </a:solidFill>
                  </a:tcPr>
                </a:tc>
                <a:tc>
                  <a:txBody>
                    <a:bodyPr/>
                    <a:lstStyle/>
                    <a:p>
                      <a:r>
                        <a:rPr lang="en-US" sz="1800" dirty="0"/>
                        <a:t>Ms. Scott</a:t>
                      </a:r>
                    </a:p>
                    <a:p>
                      <a:r>
                        <a:rPr lang="en-US" sz="1800" dirty="0"/>
                        <a:t>H-Kop</a:t>
                      </a:r>
                    </a:p>
                    <a:p>
                      <a:r>
                        <a:rPr lang="en-US" sz="1800" dirty="0"/>
                        <a:t>We-Williams</a:t>
                      </a:r>
                    </a:p>
                  </a:txBody>
                  <a:tcPr>
                    <a:solidFill>
                      <a:schemeClr val="accent2"/>
                    </a:solidFill>
                  </a:tcPr>
                </a:tc>
                <a:tc>
                  <a:txBody>
                    <a:bodyPr/>
                    <a:lstStyle/>
                    <a:p>
                      <a:r>
                        <a:rPr lang="en-US" dirty="0"/>
                        <a:t>Mr. Miller</a:t>
                      </a:r>
                    </a:p>
                    <a:p>
                      <a:r>
                        <a:rPr lang="en-US" dirty="0" err="1"/>
                        <a:t>Kor-Mor</a:t>
                      </a:r>
                      <a:endParaRPr lang="en-US" dirty="0"/>
                    </a:p>
                    <a:p>
                      <a:r>
                        <a:rPr lang="en-US" sz="1800" dirty="0"/>
                        <a:t>Wills-Yahya</a:t>
                      </a:r>
                    </a:p>
                  </a:txBody>
                  <a:tcPr>
                    <a:solidFill>
                      <a:schemeClr val="accent2"/>
                    </a:solidFill>
                  </a:tcPr>
                </a:tc>
                <a:extLst>
                  <a:ext uri="{0D108BD9-81ED-4DB2-BD59-A6C34878D82A}">
                    <a16:rowId xmlns:a16="http://schemas.microsoft.com/office/drawing/2014/main" val="1717882393"/>
                  </a:ext>
                </a:extLst>
              </a:tr>
              <a:tr h="1304296">
                <a:tc>
                  <a:txBody>
                    <a:bodyPr/>
                    <a:lstStyle/>
                    <a:p>
                      <a:r>
                        <a:rPr lang="en-US" sz="1800" b="1" dirty="0">
                          <a:solidFill>
                            <a:schemeClr val="bg1"/>
                          </a:solidFill>
                        </a:rPr>
                        <a:t>Ms. Phalan</a:t>
                      </a:r>
                    </a:p>
                    <a:p>
                      <a:r>
                        <a:rPr lang="en-US" sz="1800" b="1" dirty="0">
                          <a:solidFill>
                            <a:schemeClr val="bg1"/>
                          </a:solidFill>
                        </a:rPr>
                        <a:t>Mos-Ren</a:t>
                      </a:r>
                    </a:p>
                    <a:p>
                      <a:r>
                        <a:rPr lang="en-US" sz="1800" b="1" dirty="0">
                          <a:solidFill>
                            <a:schemeClr val="bg1"/>
                          </a:solidFill>
                        </a:rPr>
                        <a:t>Yang-Z</a:t>
                      </a:r>
                    </a:p>
                    <a:p>
                      <a:endParaRPr lang="en-US" b="1" dirty="0">
                        <a:solidFill>
                          <a:schemeClr val="bg1"/>
                        </a:solidFill>
                      </a:endParaRPr>
                    </a:p>
                  </a:txBody>
                  <a:tcPr>
                    <a:solidFill>
                      <a:schemeClr val="accent2"/>
                    </a:solidFill>
                  </a:tcPr>
                </a:tc>
                <a:tc>
                  <a:txBody>
                    <a:bodyPr/>
                    <a:lstStyle/>
                    <a:p>
                      <a:r>
                        <a:rPr lang="en-US" sz="1800" b="1" dirty="0">
                          <a:solidFill>
                            <a:schemeClr val="bg1"/>
                          </a:solidFill>
                        </a:rPr>
                        <a:t>Ms. Neace </a:t>
                      </a:r>
                    </a:p>
                    <a:p>
                      <a:r>
                        <a:rPr lang="en-US" sz="1800" b="1" dirty="0" err="1">
                          <a:solidFill>
                            <a:schemeClr val="bg1"/>
                          </a:solidFill>
                        </a:rPr>
                        <a:t>Reo</a:t>
                      </a:r>
                      <a:r>
                        <a:rPr lang="en-US" sz="1800" b="1" dirty="0">
                          <a:solidFill>
                            <a:schemeClr val="bg1"/>
                          </a:solidFill>
                        </a:rPr>
                        <a:t>-Thom</a:t>
                      </a:r>
                    </a:p>
                  </a:txBody>
                  <a:tcPr>
                    <a:solidFill>
                      <a:schemeClr val="accent2"/>
                    </a:solidFill>
                  </a:tcPr>
                </a:tc>
                <a:tc>
                  <a:txBody>
                    <a:bodyPr/>
                    <a:lstStyle/>
                    <a:p>
                      <a:r>
                        <a:rPr lang="en-US" sz="1800" b="1" dirty="0">
                          <a:solidFill>
                            <a:schemeClr val="bg1"/>
                          </a:solidFill>
                        </a:rPr>
                        <a:t>Ms. Scowcroft</a:t>
                      </a:r>
                    </a:p>
                    <a:p>
                      <a:r>
                        <a:rPr lang="en-US" sz="1800" b="1" dirty="0">
                          <a:solidFill>
                            <a:schemeClr val="bg1"/>
                          </a:solidFill>
                        </a:rPr>
                        <a:t>Registrar</a:t>
                      </a:r>
                    </a:p>
                  </a:txBody>
                  <a:tcPr>
                    <a:solidFill>
                      <a:schemeClr val="accent2"/>
                    </a:solidFill>
                  </a:tcPr>
                </a:tc>
                <a:tc>
                  <a:txBody>
                    <a:bodyPr/>
                    <a:lstStyle/>
                    <a:p>
                      <a:r>
                        <a:rPr lang="en-US" sz="1800" b="1" dirty="0">
                          <a:solidFill>
                            <a:schemeClr val="bg1"/>
                          </a:solidFill>
                        </a:rPr>
                        <a:t>Ms. Geisinger</a:t>
                      </a:r>
                    </a:p>
                    <a:p>
                      <a:r>
                        <a:rPr lang="en-US" sz="1800" b="1" dirty="0">
                          <a:solidFill>
                            <a:schemeClr val="bg1"/>
                          </a:solidFill>
                        </a:rPr>
                        <a:t>Secretary/</a:t>
                      </a:r>
                    </a:p>
                    <a:p>
                      <a:r>
                        <a:rPr lang="en-US" sz="1800" b="1" dirty="0">
                          <a:solidFill>
                            <a:schemeClr val="bg1"/>
                          </a:solidFill>
                        </a:rPr>
                        <a:t>Transcripts</a:t>
                      </a:r>
                    </a:p>
                    <a:p>
                      <a:endParaRPr lang="en-US" sz="1200" b="1" dirty="0">
                        <a:solidFill>
                          <a:schemeClr val="bg1"/>
                        </a:solidFill>
                      </a:endParaRPr>
                    </a:p>
                  </a:txBody>
                  <a:tcPr>
                    <a:solidFill>
                      <a:schemeClr val="accent2"/>
                    </a:solidFill>
                  </a:tcPr>
                </a:tc>
                <a:tc>
                  <a:txBody>
                    <a:bodyPr/>
                    <a:lstStyle/>
                    <a:p>
                      <a:r>
                        <a:rPr lang="en-US" sz="1800" b="1" dirty="0">
                          <a:solidFill>
                            <a:schemeClr val="bg1"/>
                          </a:solidFill>
                        </a:rPr>
                        <a:t>Ms. Wyatt</a:t>
                      </a:r>
                    </a:p>
                    <a:p>
                      <a:r>
                        <a:rPr lang="en-US" sz="1600" b="1" dirty="0">
                          <a:solidFill>
                            <a:schemeClr val="bg1"/>
                          </a:solidFill>
                        </a:rPr>
                        <a:t>Secretary/</a:t>
                      </a:r>
                    </a:p>
                    <a:p>
                      <a:r>
                        <a:rPr lang="en-US" sz="1600" b="1" dirty="0">
                          <a:solidFill>
                            <a:schemeClr val="bg1"/>
                          </a:solidFill>
                        </a:rPr>
                        <a:t>Test Coordinator</a:t>
                      </a:r>
                    </a:p>
                  </a:txBody>
                  <a:tcPr>
                    <a:solidFill>
                      <a:schemeClr val="accent2"/>
                    </a:solidFill>
                  </a:tcPr>
                </a:tc>
                <a:tc>
                  <a:txBody>
                    <a:bodyPr/>
                    <a:lstStyle/>
                    <a:p>
                      <a:endParaRPr lang="en-US" dirty="0"/>
                    </a:p>
                  </a:txBody>
                  <a:tcPr>
                    <a:solidFill>
                      <a:schemeClr val="accent2"/>
                    </a:solidFill>
                  </a:tcPr>
                </a:tc>
                <a:tc>
                  <a:txBody>
                    <a:bodyPr/>
                    <a:lstStyle/>
                    <a:p>
                      <a:endParaRPr lang="en-US" dirty="0"/>
                    </a:p>
                  </a:txBody>
                  <a:tcPr>
                    <a:solidFill>
                      <a:schemeClr val="accent2"/>
                    </a:solidFill>
                  </a:tcPr>
                </a:tc>
                <a:extLst>
                  <a:ext uri="{0D108BD9-81ED-4DB2-BD59-A6C34878D82A}">
                    <a16:rowId xmlns:a16="http://schemas.microsoft.com/office/drawing/2014/main" val="3239504929"/>
                  </a:ext>
                </a:extLst>
              </a:tr>
            </a:tbl>
          </a:graphicData>
        </a:graphic>
      </p:graphicFrame>
      <p:pic>
        <p:nvPicPr>
          <p:cNvPr id="36" name="Picture 35" descr="A picture containing icon&#10;&#10;Description automatically generated">
            <a:extLst>
              <a:ext uri="{FF2B5EF4-FFF2-40B4-BE49-F238E27FC236}">
                <a16:creationId xmlns:a16="http://schemas.microsoft.com/office/drawing/2014/main" id="{D7607C6C-E07D-48AF-80B8-7E539DF54D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325" y="5500193"/>
            <a:ext cx="1238167" cy="1330393"/>
          </a:xfrm>
          <a:prstGeom prst="rect">
            <a:avLst/>
          </a:prstGeom>
        </p:spPr>
      </p:pic>
      <p:pic>
        <p:nvPicPr>
          <p:cNvPr id="1026" name="Picture 2">
            <a:extLst>
              <a:ext uri="{FF2B5EF4-FFF2-40B4-BE49-F238E27FC236}">
                <a16:creationId xmlns:a16="http://schemas.microsoft.com/office/drawing/2014/main" id="{AB12E1D5-BB72-4C2C-ADAE-25E4FFFF34C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t="24600" r="-130"/>
          <a:stretch/>
        </p:blipFill>
        <p:spPr bwMode="auto">
          <a:xfrm>
            <a:off x="1657350" y="786860"/>
            <a:ext cx="5524500" cy="31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44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4">
            <a:extLst>
              <a:ext uri="{FF2B5EF4-FFF2-40B4-BE49-F238E27FC236}">
                <a16:creationId xmlns:a16="http://schemas.microsoft.com/office/drawing/2014/main" id="{038B8727-D318-4B70-B353-C390602FF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B0C8367-28B6-4EF1-B182-01BEC9872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0" name="Rectangle 2"/>
          <p:cNvSpPr>
            <a:spLocks noGrp="1" noRot="1" noChangeArrowheads="1"/>
          </p:cNvSpPr>
          <p:nvPr>
            <p:ph type="title"/>
          </p:nvPr>
        </p:nvSpPr>
        <p:spPr>
          <a:xfrm>
            <a:off x="3078059" y="-1"/>
            <a:ext cx="6170335" cy="1146663"/>
          </a:xfrm>
        </p:spPr>
        <p:txBody>
          <a:bodyPr>
            <a:noAutofit/>
          </a:bodyPr>
          <a:lstStyle/>
          <a:p>
            <a:pPr eaLnBrk="1" hangingPunct="1"/>
            <a:r>
              <a:rPr lang="en-US" altLang="en-US" sz="3600" b="1" dirty="0">
                <a:solidFill>
                  <a:schemeClr val="tx1"/>
                </a:solidFill>
              </a:rPr>
              <a:t>How Students Access their School Counselor &amp; 10</a:t>
            </a:r>
            <a:r>
              <a:rPr lang="en-US" altLang="en-US" sz="3600" b="1" baseline="30000" dirty="0">
                <a:solidFill>
                  <a:schemeClr val="tx1"/>
                </a:solidFill>
              </a:rPr>
              <a:t>th</a:t>
            </a:r>
            <a:r>
              <a:rPr lang="en-US" altLang="en-US" sz="3600" b="1" dirty="0">
                <a:solidFill>
                  <a:schemeClr val="tx1"/>
                </a:solidFill>
              </a:rPr>
              <a:t> Grade Level Info</a:t>
            </a:r>
          </a:p>
        </p:txBody>
      </p:sp>
      <p:sp>
        <p:nvSpPr>
          <p:cNvPr id="7171" name="Rectangle 3"/>
          <p:cNvSpPr>
            <a:spLocks noGrp="1" noRot="1" noChangeArrowheads="1"/>
          </p:cNvSpPr>
          <p:nvPr>
            <p:ph idx="1"/>
          </p:nvPr>
        </p:nvSpPr>
        <p:spPr>
          <a:xfrm>
            <a:off x="255004" y="679940"/>
            <a:ext cx="2501535" cy="5102682"/>
          </a:xfrm>
        </p:spPr>
        <p:txBody>
          <a:bodyPr>
            <a:normAutofit/>
          </a:bodyPr>
          <a:lstStyle/>
          <a:p>
            <a:pPr>
              <a:buFont typeface="Arial" panose="020B0604020202020204" pitchFamily="34" charset="0"/>
              <a:buChar char="•"/>
            </a:pPr>
            <a:r>
              <a:rPr lang="en-US" altLang="en-US" sz="1800" dirty="0">
                <a:solidFill>
                  <a:srgbClr val="FFFFFF"/>
                </a:solidFill>
              </a:rPr>
              <a:t>Students can make an  appointment with their school counselor by accessing Bookings through the School Counseling canvas page. </a:t>
            </a:r>
          </a:p>
          <a:p>
            <a:pPr eaLnBrk="1" hangingPunct="1">
              <a:buFont typeface="Arial" panose="020B0604020202020204" pitchFamily="34" charset="0"/>
              <a:buChar char="•"/>
            </a:pPr>
            <a:r>
              <a:rPr lang="en-US" altLang="en-US" sz="1800" dirty="0">
                <a:solidFill>
                  <a:srgbClr val="FFFFFF"/>
                </a:solidFill>
              </a:rPr>
              <a:t>In an emergency, students can be seen immediately by any school counselor, our school social worker, or school psychologist.</a:t>
            </a:r>
          </a:p>
          <a:p>
            <a:pPr eaLnBrk="1" hangingPunct="1">
              <a:buFont typeface="Arial" panose="020B0604020202020204" pitchFamily="34" charset="0"/>
              <a:buChar char="•"/>
            </a:pPr>
            <a:r>
              <a:rPr lang="en-US" altLang="en-US" sz="1800" dirty="0">
                <a:solidFill>
                  <a:srgbClr val="FFFFFF"/>
                </a:solidFill>
              </a:rPr>
              <a:t>Grade level programs are uploaded onto our canvas page under the Academic button.  </a:t>
            </a:r>
          </a:p>
          <a:p>
            <a:pPr eaLnBrk="1" hangingPunct="1"/>
            <a:endParaRPr lang="en-US" altLang="en-US" sz="1300" dirty="0">
              <a:solidFill>
                <a:srgbClr val="FFFFFF"/>
              </a:solidFill>
            </a:endParaRPr>
          </a:p>
        </p:txBody>
      </p:sp>
      <p:sp>
        <p:nvSpPr>
          <p:cNvPr id="79" name="Rectangle 78">
            <a:extLst>
              <a:ext uri="{FF2B5EF4-FFF2-40B4-BE49-F238E27FC236}">
                <a16:creationId xmlns:a16="http://schemas.microsoft.com/office/drawing/2014/main" id="{649E3F4C-17F5-49E4-B05F-80C6B348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Graphical user interface, text&#10;&#10;Description automatically generated">
            <a:extLst>
              <a:ext uri="{FF2B5EF4-FFF2-40B4-BE49-F238E27FC236}">
                <a16:creationId xmlns:a16="http://schemas.microsoft.com/office/drawing/2014/main" id="{D62D29D2-57C4-447B-9ABA-57165A107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059" y="1290484"/>
            <a:ext cx="5882800" cy="4492138"/>
          </a:xfrm>
          <a:prstGeom prst="rect">
            <a:avLst/>
          </a:prstGeom>
        </p:spPr>
      </p:pic>
      <p:sp>
        <p:nvSpPr>
          <p:cNvPr id="7" name="Arrow: Right 6">
            <a:extLst>
              <a:ext uri="{FF2B5EF4-FFF2-40B4-BE49-F238E27FC236}">
                <a16:creationId xmlns:a16="http://schemas.microsoft.com/office/drawing/2014/main" id="{BBB868DF-07CD-4C3D-8F2D-9B503197EE54}"/>
              </a:ext>
            </a:extLst>
          </p:cNvPr>
          <p:cNvSpPr/>
          <p:nvPr/>
        </p:nvSpPr>
        <p:spPr>
          <a:xfrm rot="19117947">
            <a:off x="2027428" y="5745192"/>
            <a:ext cx="1559515" cy="5007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DBD8F64-923B-4D2A-95E7-E0E0E731000D}"/>
              </a:ext>
            </a:extLst>
          </p:cNvPr>
          <p:cNvSpPr/>
          <p:nvPr/>
        </p:nvSpPr>
        <p:spPr>
          <a:xfrm rot="19117947">
            <a:off x="3846857" y="5904397"/>
            <a:ext cx="1559515" cy="5007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61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377031" y="152400"/>
            <a:ext cx="8229600" cy="1143000"/>
          </a:xfrm>
        </p:spPr>
        <p:txBody>
          <a:bodyPr/>
          <a:lstStyle/>
          <a:p>
            <a:pPr eaLnBrk="1" hangingPunct="1"/>
            <a:r>
              <a:rPr lang="en-US" altLang="en-US" b="1" dirty="0">
                <a:solidFill>
                  <a:schemeClr val="tx1"/>
                </a:solidFill>
              </a:rPr>
              <a:t>			Confidentiality</a:t>
            </a:r>
          </a:p>
        </p:txBody>
      </p:sp>
      <p:sp>
        <p:nvSpPr>
          <p:cNvPr id="8195" name="Rectangle 3"/>
          <p:cNvSpPr>
            <a:spLocks noGrp="1" noRot="1" noChangeArrowheads="1"/>
          </p:cNvSpPr>
          <p:nvPr>
            <p:ph idx="1"/>
          </p:nvPr>
        </p:nvSpPr>
        <p:spPr>
          <a:xfrm>
            <a:off x="533400" y="1752600"/>
            <a:ext cx="8001000" cy="4419600"/>
          </a:xfrm>
        </p:spPr>
        <p:txBody>
          <a:bodyPr>
            <a:normAutofit fontScale="85000" lnSpcReduction="20000"/>
          </a:bodyPr>
          <a:lstStyle/>
          <a:p>
            <a:pPr marL="0" indent="0" algn="ctr" eaLnBrk="1" hangingPunct="1">
              <a:buFont typeface="Wingdings 2" pitchFamily="18" charset="2"/>
              <a:buNone/>
            </a:pPr>
            <a:r>
              <a:rPr lang="en-US" altLang="en-US" dirty="0"/>
              <a:t>Conversations are kept confidential </a:t>
            </a:r>
            <a:r>
              <a:rPr lang="en-US" altLang="en-US" u="sng" dirty="0"/>
              <a:t>unless </a:t>
            </a:r>
            <a:r>
              <a:rPr lang="en-US" altLang="en-US" dirty="0"/>
              <a:t>someone</a:t>
            </a:r>
          </a:p>
          <a:p>
            <a:pPr marL="0" indent="0" algn="ctr" eaLnBrk="1" hangingPunct="1">
              <a:buFont typeface="Wingdings 2" pitchFamily="18" charset="2"/>
              <a:buNone/>
            </a:pPr>
            <a:r>
              <a:rPr lang="en-US" altLang="en-US" dirty="0"/>
              <a:t>is being hurt or is involved in something illegal.</a:t>
            </a:r>
          </a:p>
          <a:p>
            <a:pPr marL="0" indent="0" algn="ctr" eaLnBrk="1" hangingPunct="1">
              <a:buFont typeface="Wingdings 2" pitchFamily="18" charset="2"/>
              <a:buNone/>
            </a:pPr>
            <a:endParaRPr lang="en-US" altLang="en-US" sz="800" dirty="0"/>
          </a:p>
          <a:p>
            <a:pPr marL="0" indent="0" algn="ctr" eaLnBrk="1" hangingPunct="1">
              <a:buFont typeface="Wingdings 2" pitchFamily="18" charset="2"/>
              <a:buNone/>
            </a:pPr>
            <a:endParaRPr lang="en-US" altLang="en-US" sz="1200" dirty="0"/>
          </a:p>
          <a:p>
            <a:pPr marL="0" indent="0" algn="ctr" eaLnBrk="1" hangingPunct="1">
              <a:buFont typeface="Wingdings 2" pitchFamily="18" charset="2"/>
              <a:buNone/>
            </a:pPr>
            <a:endParaRPr lang="en-US" altLang="en-US" sz="1200" dirty="0"/>
          </a:p>
          <a:p>
            <a:pPr marL="0" indent="0" algn="ctr" eaLnBrk="1" hangingPunct="1">
              <a:buFont typeface="Wingdings 2" pitchFamily="18" charset="2"/>
              <a:buNone/>
            </a:pPr>
            <a:endParaRPr lang="en-US" altLang="en-US" sz="2400" dirty="0"/>
          </a:p>
          <a:p>
            <a:pPr marL="0" indent="0" algn="ctr" eaLnBrk="1" hangingPunct="1">
              <a:buFont typeface="Wingdings 2" pitchFamily="18" charset="2"/>
              <a:buNone/>
            </a:pPr>
            <a:endParaRPr lang="en-US" altLang="en-US" sz="2400" dirty="0"/>
          </a:p>
          <a:p>
            <a:pPr marL="0" indent="0" algn="ctr" eaLnBrk="1" hangingPunct="1">
              <a:buFont typeface="Wingdings 2" pitchFamily="18" charset="2"/>
              <a:buNone/>
            </a:pPr>
            <a:endParaRPr lang="en-US" altLang="en-US" sz="800" dirty="0"/>
          </a:p>
          <a:p>
            <a:pPr marL="0" indent="0" algn="ctr" eaLnBrk="1" hangingPunct="1">
              <a:buFont typeface="Wingdings 2" pitchFamily="18" charset="2"/>
              <a:buNone/>
            </a:pPr>
            <a:r>
              <a:rPr lang="en-US" altLang="en-US" sz="2400" dirty="0"/>
              <a:t>Confidentiality Statement:</a:t>
            </a:r>
          </a:p>
          <a:p>
            <a:pPr marL="0" indent="0" algn="ctr" eaLnBrk="1" hangingPunct="1">
              <a:buFont typeface="Wingdings 2" pitchFamily="18" charset="2"/>
              <a:buNone/>
            </a:pPr>
            <a:r>
              <a:rPr lang="en-US" altLang="en-US" sz="2400" i="1" dirty="0"/>
              <a:t>“If you tell me that someone is hurting you or you intend to hurt yourself or someone else, or that you are involved in something illegal, I must tell someone.”</a:t>
            </a:r>
          </a:p>
          <a:p>
            <a:pPr marL="0" indent="0" algn="ctr" eaLnBrk="1" hangingPunct="1">
              <a:buFont typeface="Wingdings 2" pitchFamily="18" charset="2"/>
              <a:buNone/>
            </a:pPr>
            <a:endParaRPr lang="en-US" altLang="en-US" sz="800" i="1" dirty="0"/>
          </a:p>
          <a:p>
            <a:pPr marL="0" indent="0" algn="ctr" eaLnBrk="1" hangingPunct="1">
              <a:buFont typeface="Wingdings 2" pitchFamily="18" charset="2"/>
              <a:buNone/>
            </a:pPr>
            <a:r>
              <a:rPr lang="en-US" altLang="en-US" sz="1700" i="1" dirty="0"/>
              <a:t>this includes suicide, pregnancy, abortion, communicable diseases, and alcohol/drug abuse</a:t>
            </a:r>
            <a:endParaRPr lang="en-US" altLang="en-US" sz="1700" i="1" u="sng" dirty="0"/>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28600"/>
            <a:ext cx="15335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558498"/>
            <a:ext cx="19732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4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457200" y="182304"/>
            <a:ext cx="8229600" cy="722312"/>
          </a:xfrm>
        </p:spPr>
        <p:txBody>
          <a:bodyPr/>
          <a:lstStyle/>
          <a:p>
            <a:pPr algn="ctr" eaLnBrk="1" hangingPunct="1"/>
            <a:r>
              <a:rPr lang="en-US" altLang="en-US" b="1" dirty="0">
                <a:solidFill>
                  <a:schemeClr val="tx1"/>
                </a:solidFill>
              </a:rPr>
              <a:t>Diploma Types</a:t>
            </a:r>
          </a:p>
        </p:txBody>
      </p:sp>
      <p:sp>
        <p:nvSpPr>
          <p:cNvPr id="23556" name="Rectangle 4"/>
          <p:cNvSpPr>
            <a:spLocks noGrp="1" noRot="1" noChangeArrowheads="1"/>
          </p:cNvSpPr>
          <p:nvPr>
            <p:ph sz="half" idx="4294967295"/>
          </p:nvPr>
        </p:nvSpPr>
        <p:spPr>
          <a:xfrm>
            <a:off x="454742" y="933649"/>
            <a:ext cx="3915696" cy="3848512"/>
          </a:xfrm>
          <a:prstGeom prst="rect">
            <a:avLst/>
          </a:prstGeom>
          <a:ln>
            <a:solidFill>
              <a:srgbClr val="000000"/>
            </a:solidFill>
          </a:ln>
        </p:spPr>
        <p:txBody>
          <a:bodyPr>
            <a:normAutofit fontScale="62500" lnSpcReduction="20000"/>
          </a:bodyPr>
          <a:lstStyle/>
          <a:p>
            <a:pPr marL="274328" indent="-274328" algn="ctr">
              <a:buClr>
                <a:schemeClr val="accent3"/>
              </a:buClr>
              <a:buNone/>
              <a:defRPr/>
            </a:pPr>
            <a:r>
              <a:rPr lang="en-US" sz="2600" b="1" i="1" u="sng" dirty="0">
                <a:solidFill>
                  <a:srgbClr val="FF0000"/>
                </a:solidFill>
              </a:rPr>
              <a:t>Advanced</a:t>
            </a:r>
          </a:p>
          <a:p>
            <a:pPr marL="274328" indent="-274328">
              <a:buClr>
                <a:schemeClr val="accent3"/>
              </a:buClr>
              <a:buNone/>
              <a:defRPr/>
            </a:pPr>
            <a:r>
              <a:rPr lang="en-US" dirty="0"/>
              <a:t> English		      	4 credits</a:t>
            </a:r>
          </a:p>
          <a:p>
            <a:pPr marL="274328" indent="-274328">
              <a:buClr>
                <a:schemeClr val="accent3"/>
              </a:buClr>
              <a:buNone/>
              <a:defRPr/>
            </a:pPr>
            <a:r>
              <a:rPr lang="en-US" dirty="0"/>
              <a:t> Math		     	4 credits</a:t>
            </a:r>
          </a:p>
          <a:p>
            <a:pPr marL="274328" indent="-274328">
              <a:buClr>
                <a:schemeClr val="accent3"/>
              </a:buClr>
              <a:buNone/>
              <a:defRPr/>
            </a:pPr>
            <a:r>
              <a:rPr lang="en-US" dirty="0"/>
              <a:t> Science	                    		4 credits </a:t>
            </a:r>
          </a:p>
          <a:p>
            <a:pPr marL="274328" indent="-274328">
              <a:buClr>
                <a:schemeClr val="accent3"/>
              </a:buClr>
              <a:buNone/>
              <a:defRPr/>
            </a:pPr>
            <a:r>
              <a:rPr lang="en-US" dirty="0"/>
              <a:t> Social Studies	      	4 credits</a:t>
            </a:r>
          </a:p>
          <a:p>
            <a:pPr marL="274328" indent="-274328">
              <a:buClr>
                <a:schemeClr val="accent3"/>
              </a:buClr>
              <a:buNone/>
              <a:defRPr/>
            </a:pPr>
            <a:r>
              <a:rPr lang="en-US" dirty="0"/>
              <a:t> HPE I (CPR) &amp; HPE II 		2 credits</a:t>
            </a:r>
          </a:p>
          <a:p>
            <a:pPr marL="274328" indent="-274328">
              <a:buClr>
                <a:schemeClr val="accent3"/>
              </a:buClr>
              <a:buNone/>
              <a:defRPr/>
            </a:pPr>
            <a:r>
              <a:rPr lang="en-US" dirty="0"/>
              <a:t> Econ &amp; PF (Virtual)		1 credit</a:t>
            </a:r>
            <a:endParaRPr lang="en-US" sz="1800" dirty="0"/>
          </a:p>
          <a:p>
            <a:pPr marL="274328" indent="-274328">
              <a:buClr>
                <a:schemeClr val="accent3"/>
              </a:buClr>
              <a:buNone/>
              <a:defRPr/>
            </a:pPr>
            <a:r>
              <a:rPr lang="en-US" dirty="0"/>
              <a:t> World Language	                       3 of 1 </a:t>
            </a:r>
            <a:r>
              <a:rPr lang="en-US" i="1" u="sng" dirty="0"/>
              <a:t>or</a:t>
            </a:r>
            <a:r>
              <a:rPr lang="en-US" dirty="0"/>
              <a:t> 2 of 2</a:t>
            </a:r>
          </a:p>
          <a:p>
            <a:pPr marL="274328" indent="-274328">
              <a:buClr>
                <a:schemeClr val="accent3"/>
              </a:buClr>
              <a:buNone/>
              <a:defRPr/>
            </a:pPr>
            <a:r>
              <a:rPr lang="en-US" dirty="0"/>
              <a:t> World Lang/Fine Art/CTE		1 credit</a:t>
            </a:r>
          </a:p>
          <a:p>
            <a:pPr marL="274328" indent="-274328">
              <a:buClr>
                <a:schemeClr val="accent3"/>
              </a:buClr>
              <a:buNone/>
              <a:defRPr/>
            </a:pPr>
            <a:r>
              <a:rPr lang="en-US" dirty="0"/>
              <a:t> Electives  (2 sequential)		2/3 credits</a:t>
            </a:r>
          </a:p>
          <a:p>
            <a:pPr marL="274328" indent="-274328">
              <a:buClr>
                <a:schemeClr val="accent3"/>
              </a:buClr>
              <a:buNone/>
              <a:defRPr/>
            </a:pPr>
            <a:r>
              <a:rPr lang="en-US" sz="1900" dirty="0"/>
              <a:t> (</a:t>
            </a:r>
            <a:r>
              <a:rPr lang="en-US" sz="2100" dirty="0"/>
              <a:t>CTE exam/adv course)</a:t>
            </a:r>
          </a:p>
          <a:p>
            <a:pPr marL="274328" indent="-274328" algn="ctr">
              <a:buClr>
                <a:schemeClr val="accent3"/>
              </a:buClr>
              <a:buNone/>
              <a:defRPr/>
            </a:pPr>
            <a:r>
              <a:rPr lang="en-US" sz="3400" dirty="0">
                <a:solidFill>
                  <a:srgbClr val="FF0000"/>
                </a:solidFill>
              </a:rPr>
              <a:t>Total  =   26 Credits</a:t>
            </a:r>
          </a:p>
        </p:txBody>
      </p:sp>
      <p:sp>
        <p:nvSpPr>
          <p:cNvPr id="23557" name="Rectangle 5"/>
          <p:cNvSpPr>
            <a:spLocks noGrp="1" noRot="1" noChangeArrowheads="1"/>
          </p:cNvSpPr>
          <p:nvPr>
            <p:ph sz="half" idx="4294967295"/>
          </p:nvPr>
        </p:nvSpPr>
        <p:spPr>
          <a:xfrm>
            <a:off x="4899998" y="938565"/>
            <a:ext cx="3915696" cy="3843596"/>
          </a:xfrm>
          <a:prstGeom prst="rect">
            <a:avLst/>
          </a:prstGeom>
          <a:noFill/>
          <a:ln>
            <a:solidFill>
              <a:srgbClr val="000000"/>
            </a:solidFill>
          </a:ln>
        </p:spPr>
        <p:txBody>
          <a:bodyPr>
            <a:normAutofit fontScale="62500" lnSpcReduction="20000"/>
          </a:bodyPr>
          <a:lstStyle/>
          <a:p>
            <a:pPr marL="274328" indent="-274328" algn="ctr">
              <a:buClr>
                <a:schemeClr val="accent3"/>
              </a:buClr>
              <a:buNone/>
              <a:defRPr/>
            </a:pPr>
            <a:r>
              <a:rPr lang="en-US" sz="2600" b="1" i="1" u="sng" dirty="0">
                <a:solidFill>
                  <a:srgbClr val="FF0000"/>
                </a:solidFill>
              </a:rPr>
              <a:t>Standard</a:t>
            </a:r>
          </a:p>
          <a:p>
            <a:pPr marL="274328" indent="-274328">
              <a:buClr>
                <a:schemeClr val="accent3"/>
              </a:buClr>
              <a:buNone/>
              <a:defRPr/>
            </a:pPr>
            <a:r>
              <a:rPr lang="en-US" dirty="0"/>
              <a:t> English		      	4 credits</a:t>
            </a:r>
          </a:p>
          <a:p>
            <a:pPr marL="274328" indent="-274328">
              <a:buClr>
                <a:schemeClr val="accent3"/>
              </a:buClr>
              <a:buNone/>
              <a:defRPr/>
            </a:pPr>
            <a:r>
              <a:rPr lang="en-US" dirty="0"/>
              <a:t> Math		     	3 credits</a:t>
            </a:r>
          </a:p>
          <a:p>
            <a:pPr marL="274328" indent="-274328">
              <a:buClr>
                <a:schemeClr val="accent3"/>
              </a:buClr>
              <a:buNone/>
              <a:defRPr/>
            </a:pPr>
            <a:r>
              <a:rPr lang="en-US" dirty="0"/>
              <a:t> Science 	       	     	3 credits</a:t>
            </a:r>
          </a:p>
          <a:p>
            <a:pPr marL="274328" indent="-274328">
              <a:buClr>
                <a:schemeClr val="accent3"/>
              </a:buClr>
              <a:buNone/>
              <a:defRPr/>
            </a:pPr>
            <a:r>
              <a:rPr lang="en-US" dirty="0"/>
              <a:t> Social Studies	      	3 credits</a:t>
            </a:r>
          </a:p>
          <a:p>
            <a:pPr marL="274328" indent="-274328">
              <a:buClr>
                <a:schemeClr val="accent3"/>
              </a:buClr>
              <a:buNone/>
              <a:defRPr/>
            </a:pPr>
            <a:r>
              <a:rPr lang="en-US" dirty="0"/>
              <a:t> HPE (CPR) &amp; HPE II       	 	2 credits</a:t>
            </a:r>
          </a:p>
          <a:p>
            <a:pPr marL="274328" indent="-274328">
              <a:buClr>
                <a:schemeClr val="accent3"/>
              </a:buClr>
              <a:buNone/>
              <a:defRPr/>
            </a:pPr>
            <a:r>
              <a:rPr lang="en-US" dirty="0"/>
              <a:t> Econ &amp; PF (Virtual)		1 credit </a:t>
            </a:r>
          </a:p>
          <a:p>
            <a:pPr marL="274328" indent="-274328">
              <a:buClr>
                <a:schemeClr val="accent3"/>
              </a:buClr>
              <a:buNone/>
              <a:defRPr/>
            </a:pPr>
            <a:r>
              <a:rPr lang="en-US" dirty="0"/>
              <a:t> World Lang/Fine Art/CTE		1  credit</a:t>
            </a:r>
          </a:p>
          <a:p>
            <a:pPr marL="274328" indent="-274328">
              <a:buClr>
                <a:schemeClr val="accent3"/>
              </a:buClr>
              <a:buNone/>
              <a:defRPr/>
            </a:pPr>
            <a:r>
              <a:rPr lang="en-US" dirty="0"/>
              <a:t> Electives  (2 sequential)		5 credits</a:t>
            </a:r>
          </a:p>
          <a:p>
            <a:pPr marL="274328" indent="-274328">
              <a:buClr>
                <a:schemeClr val="accent3"/>
              </a:buClr>
              <a:buNone/>
              <a:defRPr/>
            </a:pPr>
            <a:r>
              <a:rPr lang="en-US" sz="2100" dirty="0"/>
              <a:t> (CTE exam/adv course) </a:t>
            </a:r>
          </a:p>
          <a:p>
            <a:pPr marL="274328" indent="-274328">
              <a:buClr>
                <a:schemeClr val="accent3"/>
              </a:buClr>
              <a:buNone/>
              <a:defRPr/>
            </a:pPr>
            <a:endParaRPr lang="en-US" sz="750" dirty="0"/>
          </a:p>
          <a:p>
            <a:pPr marL="274328" indent="-274328" algn="ctr">
              <a:buClr>
                <a:schemeClr val="accent3"/>
              </a:buClr>
              <a:buNone/>
              <a:defRPr/>
            </a:pPr>
            <a:r>
              <a:rPr lang="en-US" sz="3400" dirty="0">
                <a:solidFill>
                  <a:srgbClr val="FF0000"/>
                </a:solidFill>
              </a:rPr>
              <a:t>Total  =  22 Credits</a:t>
            </a:r>
          </a:p>
          <a:p>
            <a:pPr marL="274328" indent="-274328">
              <a:buClr>
                <a:schemeClr val="accent3"/>
              </a:buClr>
              <a:buNone/>
              <a:defRPr/>
            </a:pPr>
            <a:endParaRPr lang="en-US" dirty="0"/>
          </a:p>
          <a:p>
            <a:pPr marL="274328" indent="-274328">
              <a:buClr>
                <a:schemeClr val="accent3"/>
              </a:buClr>
              <a:buFont typeface="Wingdings 2"/>
              <a:buChar char=""/>
              <a:defRPr/>
            </a:pPr>
            <a:endParaRPr lang="en-US" dirty="0"/>
          </a:p>
        </p:txBody>
      </p:sp>
      <p:sp>
        <p:nvSpPr>
          <p:cNvPr id="2" name="TextBox 1">
            <a:extLst>
              <a:ext uri="{FF2B5EF4-FFF2-40B4-BE49-F238E27FC236}">
                <a16:creationId xmlns:a16="http://schemas.microsoft.com/office/drawing/2014/main" id="{5388F3B1-4AAE-AD2C-38E8-0FB6797674D4}"/>
              </a:ext>
            </a:extLst>
          </p:cNvPr>
          <p:cNvSpPr txBox="1"/>
          <p:nvPr/>
        </p:nvSpPr>
        <p:spPr>
          <a:xfrm>
            <a:off x="2975334" y="4724400"/>
            <a:ext cx="3571875" cy="1564211"/>
          </a:xfrm>
          <a:prstGeom prst="rect">
            <a:avLst/>
          </a:prstGeom>
          <a:noFill/>
        </p:spPr>
        <p:txBody>
          <a:bodyPr wrap="square" rtlCol="0">
            <a:spAutoFit/>
          </a:bodyPr>
          <a:lstStyle/>
          <a:p>
            <a:r>
              <a:rPr lang="en-US" sz="2813" b="1" dirty="0"/>
              <a:t>             5 SOLs</a:t>
            </a:r>
            <a:endParaRPr lang="en-US" sz="2813" dirty="0"/>
          </a:p>
          <a:p>
            <a:r>
              <a:rPr lang="en-US" sz="1688" dirty="0"/>
              <a:t>1 Math (</a:t>
            </a:r>
            <a:r>
              <a:rPr lang="en-US" sz="1688" dirty="0" err="1"/>
              <a:t>Alg</a:t>
            </a:r>
            <a:r>
              <a:rPr lang="en-US" sz="1688" dirty="0"/>
              <a:t> I, </a:t>
            </a:r>
            <a:r>
              <a:rPr lang="en-US" sz="1688" dirty="0" err="1"/>
              <a:t>Geom</a:t>
            </a:r>
            <a:r>
              <a:rPr lang="en-US" sz="1688" dirty="0"/>
              <a:t> or </a:t>
            </a:r>
            <a:r>
              <a:rPr lang="en-US" sz="1688" dirty="0" err="1"/>
              <a:t>Alg</a:t>
            </a:r>
            <a:r>
              <a:rPr lang="en-US" sz="1688" dirty="0"/>
              <a:t> II)</a:t>
            </a:r>
          </a:p>
          <a:p>
            <a:r>
              <a:rPr lang="en-US" sz="1688" dirty="0"/>
              <a:t>1 Science (E Sci, Bio or Chem)</a:t>
            </a:r>
          </a:p>
          <a:p>
            <a:r>
              <a:rPr lang="en-US" sz="1688" dirty="0"/>
              <a:t>1 Social Studies (WH I, WH II or US/VA)</a:t>
            </a:r>
          </a:p>
          <a:p>
            <a:r>
              <a:rPr lang="en-US" sz="1688" dirty="0"/>
              <a:t>2 English Reading &amp; Writing (</a:t>
            </a:r>
            <a:r>
              <a:rPr lang="en-US" sz="1688" dirty="0" err="1"/>
              <a:t>Eng</a:t>
            </a:r>
            <a:r>
              <a:rPr lang="en-US" sz="1688" dirty="0"/>
              <a:t> 11)</a:t>
            </a:r>
          </a:p>
        </p:txBody>
      </p:sp>
    </p:spTree>
    <p:extLst>
      <p:ext uri="{BB962C8B-B14F-4D97-AF65-F5344CB8AC3E}">
        <p14:creationId xmlns:p14="http://schemas.microsoft.com/office/powerpoint/2010/main" val="212050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533400" y="228600"/>
            <a:ext cx="8229600" cy="762000"/>
          </a:xfrm>
        </p:spPr>
        <p:txBody>
          <a:bodyPr>
            <a:normAutofit/>
          </a:bodyPr>
          <a:lstStyle/>
          <a:p>
            <a:pPr algn="ctr"/>
            <a:r>
              <a:rPr lang="en-US" altLang="en-US" sz="3400" b="1" dirty="0">
                <a:solidFill>
                  <a:schemeClr val="tx1"/>
                </a:solidFill>
              </a:rPr>
              <a:t>Transcript &amp; GPA </a:t>
            </a:r>
            <a:endParaRPr lang="en-US" altLang="en-US" sz="3400" b="1" i="1" dirty="0">
              <a:solidFill>
                <a:schemeClr val="tx1"/>
              </a:solidFill>
            </a:endParaRPr>
          </a:p>
        </p:txBody>
      </p:sp>
      <p:sp>
        <p:nvSpPr>
          <p:cNvPr id="3" name="Content Placeholder 2"/>
          <p:cNvSpPr>
            <a:spLocks noGrp="1"/>
          </p:cNvSpPr>
          <p:nvPr>
            <p:ph idx="4294967295"/>
          </p:nvPr>
        </p:nvSpPr>
        <p:spPr>
          <a:xfrm>
            <a:off x="685800" y="1371600"/>
            <a:ext cx="8077200" cy="4495800"/>
          </a:xfrm>
        </p:spPr>
        <p:txBody>
          <a:bodyPr>
            <a:normAutofit/>
          </a:bodyPr>
          <a:lstStyle/>
          <a:p>
            <a:pPr marL="68580" indent="0">
              <a:buNone/>
            </a:pPr>
            <a:r>
              <a:rPr lang="en-US" sz="1800" b="1" i="1" dirty="0"/>
              <a:t> A transcript is an official record of a student’s classes, grades, and GPA.</a:t>
            </a:r>
          </a:p>
          <a:p>
            <a:pPr marL="68580" indent="0">
              <a:buNone/>
            </a:pPr>
            <a:r>
              <a:rPr lang="en-US" sz="1800" dirty="0"/>
              <a:t>To calculate a GPA:</a:t>
            </a:r>
          </a:p>
          <a:p>
            <a:pPr marL="365760" lvl="1"/>
            <a:r>
              <a:rPr lang="en-US" dirty="0"/>
              <a:t>Each grade earned is assigned a point value, for example, for standard classes:</a:t>
            </a:r>
          </a:p>
          <a:p>
            <a:pPr marL="365760" lvl="1" indent="0">
              <a:buNone/>
            </a:pPr>
            <a:r>
              <a:rPr lang="en-US" dirty="0"/>
              <a:t>A = 4 points	B+ = 3.4	       C+ = 2.4	D+ = 1.4		F = 0</a:t>
            </a:r>
          </a:p>
          <a:p>
            <a:pPr marL="365760" lvl="1" indent="0">
              <a:buNone/>
            </a:pPr>
            <a:r>
              <a:rPr lang="en-US" dirty="0"/>
              <a:t>		B   = 3.0	       C   = 2.0	D   = 1.0</a:t>
            </a:r>
          </a:p>
          <a:p>
            <a:pPr marL="365760" lvl="1"/>
            <a:r>
              <a:rPr lang="en-US" dirty="0"/>
              <a:t>At the end of the school year, add the point values for all final grades and divide by the total number of classes taken</a:t>
            </a:r>
          </a:p>
          <a:p>
            <a:pPr marL="365760" lvl="1"/>
            <a:r>
              <a:rPr lang="en-US" dirty="0"/>
              <a:t>Note, certain courses are weighted (worth more points)</a:t>
            </a:r>
          </a:p>
          <a:p>
            <a:pPr marL="731520" lvl="2"/>
            <a:r>
              <a:rPr lang="en-US" sz="1800" dirty="0"/>
              <a:t>Example:  an A in AP Psychology is worth 5 points, and </a:t>
            </a:r>
          </a:p>
          <a:p>
            <a:pPr marL="548640" lvl="2" indent="0">
              <a:buNone/>
            </a:pPr>
            <a:r>
              <a:rPr lang="en-US" sz="1800" dirty="0"/>
              <a:t>                      an A in Advanced Biology is worth 4.5 points</a:t>
            </a:r>
            <a:endParaRPr lang="en-US" sz="1700" dirty="0"/>
          </a:p>
          <a:p>
            <a:pPr marL="365760" lvl="2"/>
            <a:r>
              <a:rPr lang="en-US" sz="1800" b="0" i="0" dirty="0">
                <a:solidFill>
                  <a:srgbClr val="333333"/>
                </a:solidFill>
                <a:effectLst/>
                <a:latin typeface="Calibri" panose="020F0502020204030204" pitchFamily="34" charset="0"/>
                <a:cs typeface="Calibri" panose="020F0502020204030204" pitchFamily="34" charset="0"/>
              </a:rPr>
              <a:t>When a student repeats a course </a:t>
            </a:r>
            <a:r>
              <a:rPr lang="en-US" sz="1800" dirty="0">
                <a:solidFill>
                  <a:srgbClr val="333333"/>
                </a:solidFill>
                <a:latin typeface="Calibri" panose="020F0502020204030204" pitchFamily="34" charset="0"/>
                <a:cs typeface="Calibri" panose="020F0502020204030204" pitchFamily="34" charset="0"/>
              </a:rPr>
              <a:t>previously taken</a:t>
            </a:r>
            <a:r>
              <a:rPr lang="en-US" sz="1800" b="0" i="0" dirty="0">
                <a:solidFill>
                  <a:srgbClr val="333333"/>
                </a:solidFill>
                <a:effectLst/>
                <a:latin typeface="Calibri" panose="020F0502020204030204" pitchFamily="34" charset="0"/>
                <a:cs typeface="Calibri" panose="020F0502020204030204" pitchFamily="34" charset="0"/>
              </a:rPr>
              <a:t>, both grades will be recorded on their transcript.  Only the grade for the most recent attempt will be used in calculating the GPA.</a:t>
            </a:r>
          </a:p>
          <a:p>
            <a:pPr marL="365760" lvl="2"/>
            <a:endParaRPr lang="en-US" sz="1700" dirty="0"/>
          </a:p>
          <a:p>
            <a:pPr marL="68580" indent="0">
              <a:buNone/>
            </a:pPr>
            <a:endParaRPr lang="en-US" sz="1800" dirty="0"/>
          </a:p>
          <a:p>
            <a:pPr marL="68580" indent="0">
              <a:buNone/>
            </a:pPr>
            <a:endParaRPr lang="en-US" dirty="0"/>
          </a:p>
        </p:txBody>
      </p:sp>
    </p:spTree>
    <p:extLst>
      <p:ext uri="{BB962C8B-B14F-4D97-AF65-F5344CB8AC3E}">
        <p14:creationId xmlns:p14="http://schemas.microsoft.com/office/powerpoint/2010/main" val="167374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152400"/>
            <a:ext cx="8229600" cy="1143000"/>
          </a:xfrm>
        </p:spPr>
        <p:txBody>
          <a:bodyPr/>
          <a:lstStyle/>
          <a:p>
            <a:pPr algn="ctr" eaLnBrk="1" hangingPunct="1"/>
            <a:r>
              <a:rPr lang="en-US" altLang="en-US" b="1" dirty="0">
                <a:solidFill>
                  <a:schemeClr val="tx1"/>
                </a:solidFill>
              </a:rPr>
              <a:t>Promotion Requirements</a:t>
            </a:r>
          </a:p>
        </p:txBody>
      </p:sp>
      <p:sp>
        <p:nvSpPr>
          <p:cNvPr id="18435" name="Rectangle 3"/>
          <p:cNvSpPr>
            <a:spLocks noGrp="1" noRot="1" noChangeArrowheads="1"/>
          </p:cNvSpPr>
          <p:nvPr>
            <p:ph idx="1"/>
          </p:nvPr>
        </p:nvSpPr>
        <p:spPr>
          <a:xfrm>
            <a:off x="457200" y="1524000"/>
            <a:ext cx="8229600" cy="4191000"/>
          </a:xfrm>
        </p:spPr>
        <p:txBody>
          <a:bodyPr>
            <a:normAutofit/>
          </a:bodyPr>
          <a:lstStyle/>
          <a:p>
            <a:pPr eaLnBrk="1" hangingPunct="1">
              <a:buFont typeface="Wingdings" pitchFamily="2" charset="2"/>
              <a:buNone/>
              <a:defRPr/>
            </a:pPr>
            <a:endParaRPr lang="en-US" altLang="en-US" sz="2800" dirty="0"/>
          </a:p>
          <a:p>
            <a:pPr eaLnBrk="1" hangingPunct="1">
              <a:buFont typeface="Wingdings" pitchFamily="2" charset="2"/>
              <a:buNone/>
              <a:defRPr/>
            </a:pPr>
            <a:endParaRPr lang="en-US" altLang="en-US" sz="2800" dirty="0"/>
          </a:p>
          <a:p>
            <a:pPr eaLnBrk="1" hangingPunct="1">
              <a:buFont typeface="Wingdings" pitchFamily="2" charset="2"/>
              <a:buNone/>
              <a:defRPr/>
            </a:pPr>
            <a:endParaRPr lang="en-US" altLang="en-US" sz="2800" dirty="0"/>
          </a:p>
          <a:p>
            <a:pPr eaLnBrk="1" hangingPunct="1">
              <a:buFont typeface="Wingdings" pitchFamily="2" charset="2"/>
              <a:buNone/>
              <a:defRPr/>
            </a:pPr>
            <a:endParaRPr lang="en-US" altLang="en-US" sz="2800" dirty="0"/>
          </a:p>
          <a:p>
            <a:pPr eaLnBrk="1" hangingPunct="1">
              <a:buFont typeface="Wingdings" pitchFamily="2" charset="2"/>
              <a:buNone/>
              <a:defRPr/>
            </a:pPr>
            <a:r>
              <a:rPr lang="en-US" altLang="en-US" sz="2800" dirty="0"/>
              <a:t>		11</a:t>
            </a:r>
            <a:r>
              <a:rPr lang="en-US" altLang="en-US" sz="2800" baseline="30000" dirty="0"/>
              <a:t>th</a:t>
            </a:r>
            <a:r>
              <a:rPr lang="en-US" altLang="en-US" sz="2800" dirty="0"/>
              <a:t> Grade - 	11 credits;  6 in core courses</a:t>
            </a:r>
          </a:p>
          <a:p>
            <a:pPr eaLnBrk="1" hangingPunct="1">
              <a:buFont typeface="Wingdings" pitchFamily="2" charset="2"/>
              <a:buNone/>
              <a:defRPr/>
            </a:pPr>
            <a:endParaRPr lang="en-US" altLang="en-US" sz="2800" dirty="0"/>
          </a:p>
          <a:p>
            <a:pPr eaLnBrk="1" hangingPunct="1">
              <a:buFont typeface="Wingdings" pitchFamily="2" charset="2"/>
              <a:buNone/>
              <a:defRPr/>
            </a:pPr>
            <a:r>
              <a:rPr lang="en-US" altLang="en-US" sz="2800" dirty="0"/>
              <a:t>		12</a:t>
            </a:r>
            <a:r>
              <a:rPr lang="en-US" altLang="en-US" sz="2800" baseline="30000" dirty="0"/>
              <a:t>th</a:t>
            </a:r>
            <a:r>
              <a:rPr lang="en-US" altLang="en-US" sz="2800" dirty="0"/>
              <a:t> Grade -	16 credits;  9 in core courses</a:t>
            </a:r>
          </a:p>
          <a:p>
            <a:pPr marL="0" indent="0" eaLnBrk="1" hangingPunct="1">
              <a:buFont typeface="Wingdings 2" pitchFamily="18" charset="2"/>
              <a:buNone/>
              <a:defRPr/>
            </a:pPr>
            <a:endParaRPr lang="en-US" altLang="en-US" sz="2800" dirty="0"/>
          </a:p>
        </p:txBody>
      </p:sp>
      <p:pic>
        <p:nvPicPr>
          <p:cNvPr id="2" name="Picture 1">
            <a:extLst>
              <a:ext uri="{FF2B5EF4-FFF2-40B4-BE49-F238E27FC236}">
                <a16:creationId xmlns:a16="http://schemas.microsoft.com/office/drawing/2014/main" id="{50CDD245-D322-4906-81FB-C42EAF669419}"/>
              </a:ext>
            </a:extLst>
          </p:cNvPr>
          <p:cNvPicPr>
            <a:picLocks noChangeAspect="1"/>
          </p:cNvPicPr>
          <p:nvPr/>
        </p:nvPicPr>
        <p:blipFill>
          <a:blip r:embed="rId3"/>
          <a:stretch>
            <a:fillRect/>
          </a:stretch>
        </p:blipFill>
        <p:spPr>
          <a:xfrm>
            <a:off x="2628" y="1371600"/>
            <a:ext cx="9144000" cy="1706880"/>
          </a:xfrm>
          <a:prstGeom prst="rect">
            <a:avLst/>
          </a:prstGeom>
        </p:spPr>
      </p:pic>
    </p:spTree>
    <p:extLst>
      <p:ext uri="{BB962C8B-B14F-4D97-AF65-F5344CB8AC3E}">
        <p14:creationId xmlns:p14="http://schemas.microsoft.com/office/powerpoint/2010/main" val="6053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457200"/>
            <a:ext cx="8229600" cy="1066800"/>
          </a:xfrm>
        </p:spPr>
        <p:txBody>
          <a:bodyPr>
            <a:normAutofit/>
          </a:bodyPr>
          <a:lstStyle/>
          <a:p>
            <a:pPr algn="ctr" eaLnBrk="1" hangingPunct="1"/>
            <a:r>
              <a:rPr lang="en-US" altLang="en-US" sz="4000" b="1" dirty="0">
                <a:solidFill>
                  <a:schemeClr val="tx1"/>
                </a:solidFill>
              </a:rPr>
              <a:t>Athletic Eligibility Requirements</a:t>
            </a:r>
          </a:p>
        </p:txBody>
      </p:sp>
      <p:sp>
        <p:nvSpPr>
          <p:cNvPr id="13315" name="Rectangle 3"/>
          <p:cNvSpPr>
            <a:spLocks noGrp="1" noRot="1" noChangeArrowheads="1"/>
          </p:cNvSpPr>
          <p:nvPr>
            <p:ph idx="1"/>
          </p:nvPr>
        </p:nvSpPr>
        <p:spPr>
          <a:xfrm>
            <a:off x="1143000" y="1828799"/>
            <a:ext cx="6858000" cy="3508977"/>
          </a:xfrm>
        </p:spPr>
        <p:txBody>
          <a:bodyPr/>
          <a:lstStyle/>
          <a:p>
            <a:pPr eaLnBrk="1" hangingPunct="1"/>
            <a:r>
              <a:rPr lang="en-US" altLang="en-US" sz="2400" dirty="0"/>
              <a:t>Must pass 5 subjects by the end of the semester and year to be academically eligible for Virginia High School League (VHSL) activities</a:t>
            </a:r>
          </a:p>
          <a:p>
            <a:pPr eaLnBrk="1" hangingPunct="1"/>
            <a:endParaRPr lang="en-US" altLang="en-US" sz="1200" dirty="0"/>
          </a:p>
          <a:p>
            <a:pPr eaLnBrk="1" hangingPunct="1"/>
            <a:r>
              <a:rPr lang="en-US" altLang="en-US" sz="2400" dirty="0"/>
              <a:t>Must earn at least 3 D’s and 2 C’s every 9 weeks to remain eligible (Prince William County School Board regulation)</a:t>
            </a:r>
          </a:p>
        </p:txBody>
      </p:sp>
      <p:pic>
        <p:nvPicPr>
          <p:cNvPr id="13316" name="Picture 1"/>
          <p:cNvPicPr>
            <a:picLocks noChangeAspect="1"/>
          </p:cNvPicPr>
          <p:nvPr/>
        </p:nvPicPr>
        <p:blipFill rotWithShape="1">
          <a:blip r:embed="rId3">
            <a:extLst>
              <a:ext uri="{28A0092B-C50C-407E-A947-70E740481C1C}">
                <a14:useLocalDpi xmlns:a14="http://schemas.microsoft.com/office/drawing/2010/main" val="0"/>
              </a:ext>
            </a:extLst>
          </a:blip>
          <a:srcRect t="7332" b="9130"/>
          <a:stretch/>
        </p:blipFill>
        <p:spPr bwMode="auto">
          <a:xfrm>
            <a:off x="3581400" y="4554004"/>
            <a:ext cx="1878013" cy="156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62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DDE637B-3674-C07E-5502-1F4593F022C5}"/>
              </a:ext>
            </a:extLst>
          </p:cNvPr>
          <p:cNvSpPr>
            <a:spLocks noGrp="1"/>
          </p:cNvSpPr>
          <p:nvPr>
            <p:ph type="title" idx="4294967295"/>
          </p:nvPr>
        </p:nvSpPr>
        <p:spPr>
          <a:xfrm>
            <a:off x="533400" y="136372"/>
            <a:ext cx="8229600" cy="674688"/>
          </a:xfrm>
        </p:spPr>
        <p:txBody>
          <a:bodyPr/>
          <a:lstStyle/>
          <a:p>
            <a:pPr algn="ctr"/>
            <a:r>
              <a:rPr lang="en-US" altLang="en-US" sz="3200" b="1" dirty="0">
                <a:latin typeface="Calibri" panose="020F0502020204030204" pitchFamily="34" charset="0"/>
                <a:ea typeface="Batang" panose="02030600000101010101" pitchFamily="18" charset="-127"/>
                <a:cs typeface="Calibri" panose="020F0502020204030204" pitchFamily="34" charset="0"/>
              </a:rPr>
              <a:t>Parent-Teacher Conferences</a:t>
            </a:r>
            <a:endParaRPr lang="en-US" altLang="en-US" sz="3200" dirty="0">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1987" name="Content Placeholder 2">
            <a:extLst>
              <a:ext uri="{FF2B5EF4-FFF2-40B4-BE49-F238E27FC236}">
                <a16:creationId xmlns:a16="http://schemas.microsoft.com/office/drawing/2014/main" id="{A5A11275-E3A9-F5D6-52A5-2E2B74C249DC}"/>
              </a:ext>
            </a:extLst>
          </p:cNvPr>
          <p:cNvSpPr>
            <a:spLocks noGrp="1"/>
          </p:cNvSpPr>
          <p:nvPr>
            <p:ph sz="half" idx="4294967295"/>
          </p:nvPr>
        </p:nvSpPr>
        <p:spPr>
          <a:xfrm>
            <a:off x="439993" y="710894"/>
            <a:ext cx="8416413" cy="6213475"/>
          </a:xfrm>
        </p:spPr>
        <p:txBody>
          <a:bodyPr/>
          <a:lstStyle/>
          <a:p>
            <a:pPr marL="0" indent="0">
              <a:buFont typeface="Wingdings 2" panose="05020102010507070707" pitchFamily="18" charset="2"/>
              <a:buNone/>
            </a:pPr>
            <a:r>
              <a:rPr lang="en-US" altLang="en-US" sz="1200" u="sng" dirty="0">
                <a:latin typeface="Batang" panose="02030600000101010101" pitchFamily="18" charset="-127"/>
                <a:ea typeface="Batang" panose="02030600000101010101" pitchFamily="18" charset="-127"/>
              </a:rPr>
              <a:t> </a:t>
            </a:r>
            <a:br>
              <a:rPr lang="en-US" altLang="en-US" sz="1200" u="sng" dirty="0">
                <a:latin typeface="Batang" panose="02030600000101010101" pitchFamily="18" charset="-127"/>
                <a:ea typeface="Batang" panose="02030600000101010101" pitchFamily="18" charset="-127"/>
              </a:rPr>
            </a:br>
            <a:r>
              <a:rPr lang="en-US" altLang="en-US" sz="1400" b="1" u="sng" dirty="0">
                <a:ea typeface="Batang" panose="02030600000101010101" pitchFamily="18" charset="-127"/>
              </a:rPr>
              <a:t>Forest Park High School encourages parents to communicate with teachers in a variety of ways. </a:t>
            </a:r>
          </a:p>
          <a:p>
            <a:pPr marL="0" indent="0">
              <a:buNone/>
            </a:pPr>
            <a:r>
              <a:rPr lang="en-US" altLang="en-US" sz="1200" dirty="0">
                <a:ea typeface="Batang" panose="02030600000101010101" pitchFamily="18" charset="-127"/>
              </a:rPr>
              <a:t> All parents should use </a:t>
            </a:r>
            <a:r>
              <a:rPr lang="en-US" altLang="en-US" sz="1200" dirty="0" err="1">
                <a:ea typeface="Batang" panose="02030600000101010101" pitchFamily="18" charset="-127"/>
              </a:rPr>
              <a:t>ParentVue</a:t>
            </a:r>
            <a:r>
              <a:rPr lang="en-US" altLang="en-US" sz="1200" dirty="0">
                <a:ea typeface="Batang" panose="02030600000101010101" pitchFamily="18" charset="-127"/>
              </a:rPr>
              <a:t> to monitor grades, classroom assignments, find teacher email addresses, attendance, etc.   </a:t>
            </a:r>
            <a:endParaRPr lang="en-US" altLang="ja-JP" sz="1200" dirty="0">
              <a:ea typeface="Batang" panose="02030600000101010101" pitchFamily="18" charset="-127"/>
            </a:endParaRPr>
          </a:p>
          <a:p>
            <a:pPr marL="0" indent="0">
              <a:buNone/>
            </a:pPr>
            <a:r>
              <a:rPr lang="en-US" altLang="en-US" sz="1200" dirty="0">
                <a:ea typeface="Batang" panose="02030600000101010101" pitchFamily="18" charset="-127"/>
              </a:rPr>
              <a:t> Parents may also request to receive a progress report from a teacher via email.</a:t>
            </a:r>
          </a:p>
          <a:p>
            <a:pPr marL="0" indent="0">
              <a:buFont typeface="Wingdings 2" panose="05020102010507070707" pitchFamily="18" charset="2"/>
              <a:buNone/>
            </a:pPr>
            <a:r>
              <a:rPr lang="en-US" altLang="en-US" sz="1400" b="1" u="sng" dirty="0">
                <a:ea typeface="Batang" panose="02030600000101010101" pitchFamily="18" charset="-127"/>
              </a:rPr>
              <a:t>Prior to requesting a parent-teacher conference:</a:t>
            </a:r>
          </a:p>
          <a:p>
            <a:pPr marL="0" indent="0">
              <a:buNone/>
            </a:pPr>
            <a:r>
              <a:rPr lang="en-US" altLang="en-US" sz="1200" dirty="0">
                <a:ea typeface="Batang" panose="02030600000101010101" pitchFamily="18" charset="-127"/>
              </a:rPr>
              <a:t> Check </a:t>
            </a:r>
            <a:r>
              <a:rPr lang="en-US" altLang="en-US" sz="1200" dirty="0" err="1">
                <a:ea typeface="Batang" panose="02030600000101010101" pitchFamily="18" charset="-127"/>
              </a:rPr>
              <a:t>ParentVue</a:t>
            </a:r>
            <a:r>
              <a:rPr lang="en-US" altLang="en-US" sz="1200" dirty="0">
                <a:ea typeface="Batang" panose="02030600000101010101" pitchFamily="18" charset="-127"/>
              </a:rPr>
              <a:t> for grades and/or missing assignments that may answer your question(s).</a:t>
            </a:r>
          </a:p>
          <a:p>
            <a:pPr marL="0" indent="0">
              <a:buNone/>
            </a:pPr>
            <a:r>
              <a:rPr lang="en-US" altLang="en-US" sz="1200" dirty="0">
                <a:ea typeface="Batang" panose="02030600000101010101" pitchFamily="18" charset="-127"/>
              </a:rPr>
              <a:t> If your question is not answered through </a:t>
            </a:r>
            <a:r>
              <a:rPr lang="en-US" altLang="en-US" sz="1200" dirty="0" err="1">
                <a:ea typeface="Batang" panose="02030600000101010101" pitchFamily="18" charset="-127"/>
              </a:rPr>
              <a:t>ParentVue</a:t>
            </a:r>
            <a:r>
              <a:rPr lang="en-US" altLang="en-US" sz="1200" dirty="0">
                <a:ea typeface="Batang" panose="02030600000101010101" pitchFamily="18" charset="-127"/>
              </a:rPr>
              <a:t>, call (703-583-3200) or email the teacher(s) with whom you have a concern or question.    </a:t>
            </a:r>
            <a:endParaRPr lang="en-US" altLang="ja-JP" sz="1200" dirty="0">
              <a:ea typeface="Batang" panose="02030600000101010101" pitchFamily="18" charset="-127"/>
            </a:endParaRPr>
          </a:p>
          <a:p>
            <a:pPr marL="0" indent="0">
              <a:buNone/>
            </a:pPr>
            <a:r>
              <a:rPr lang="en-US" altLang="en-US" sz="1200" dirty="0">
                <a:ea typeface="Batang" panose="02030600000101010101" pitchFamily="18" charset="-127"/>
              </a:rPr>
              <a:t> If, after a period of ongoing phone or email contact, you feel it is necessary to schedule a face-to-face meeting, you should contact the teacher directly to arrange a mutually convenient time to meet.</a:t>
            </a:r>
          </a:p>
          <a:p>
            <a:pPr marL="0" indent="0">
              <a:buNone/>
            </a:pPr>
            <a:r>
              <a:rPr lang="en-US" altLang="en-US" sz="1200" dirty="0">
                <a:ea typeface="Batang" panose="02030600000101010101" pitchFamily="18" charset="-127"/>
              </a:rPr>
              <a:t> If you want to meet with three or more teachers, please contact your child’s School Counselor (571-589-3437) to setup.  </a:t>
            </a:r>
            <a:r>
              <a:rPr lang="en-US" altLang="en-US" sz="1200" b="1" i="1" dirty="0">
                <a:ea typeface="Batang" panose="02030600000101010101" pitchFamily="18" charset="-127"/>
              </a:rPr>
              <a:t>Conferences are held </a:t>
            </a:r>
            <a:r>
              <a:rPr lang="en-US" altLang="ja-JP" sz="1200" b="1" i="1" dirty="0">
                <a:ea typeface="Batang" panose="02030600000101010101" pitchFamily="18" charset="-127"/>
              </a:rPr>
              <a:t>Monday through Thursday at 2:15 pm.</a:t>
            </a:r>
            <a:br>
              <a:rPr lang="en-US" altLang="ja-JP" sz="1200" dirty="0">
                <a:ea typeface="ＭＳ Ｐゴシック" panose="020B0600070205080204" pitchFamily="34" charset="-128"/>
              </a:rPr>
            </a:br>
            <a:endParaRPr lang="en-US" altLang="en-US" sz="1200" dirty="0">
              <a:ea typeface="ＭＳ Ｐゴシック" panose="020B0600070205080204" pitchFamily="34" charset="-128"/>
            </a:endParaRPr>
          </a:p>
        </p:txBody>
      </p:sp>
      <p:sp>
        <p:nvSpPr>
          <p:cNvPr id="41988" name="Content Placeholder 3">
            <a:extLst>
              <a:ext uri="{FF2B5EF4-FFF2-40B4-BE49-F238E27FC236}">
                <a16:creationId xmlns:a16="http://schemas.microsoft.com/office/drawing/2014/main" id="{A1233877-4513-D77C-3513-DB8DF78B0526}"/>
              </a:ext>
            </a:extLst>
          </p:cNvPr>
          <p:cNvSpPr>
            <a:spLocks noGrp="1"/>
          </p:cNvSpPr>
          <p:nvPr>
            <p:ph sz="half" idx="4294967295"/>
          </p:nvPr>
        </p:nvSpPr>
        <p:spPr>
          <a:xfrm>
            <a:off x="4559710" y="2133600"/>
            <a:ext cx="4038600" cy="4133439"/>
          </a:xfrm>
        </p:spPr>
        <p:txBody>
          <a:bodyPr/>
          <a:lstStyle/>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a:p>
            <a:pPr marL="0" indent="0">
              <a:buFont typeface="Wingdings 2" panose="05020102010507070707" pitchFamily="18" charset="2"/>
              <a:buNone/>
            </a:pPr>
            <a:r>
              <a:rPr lang="en-US" altLang="en-US" sz="1200" dirty="0">
                <a:ea typeface="ＭＳ Ｐゴシック" panose="020B0600070205080204" pitchFamily="34" charset="-128"/>
              </a:rPr>
              <a:t>Counseling assignments are:</a:t>
            </a: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Aimee Linder	A-Bo, Thornton-Ulloa</a:t>
            </a: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Tiffany Smith	Br-Di, Umana-</a:t>
            </a:r>
            <a:r>
              <a:rPr lang="en-US" altLang="en-US" sz="1200" dirty="0" err="1">
                <a:latin typeface="Calibri" panose="020F0502020204030204" pitchFamily="34" charset="0"/>
                <a:ea typeface="ＭＳ Ｐゴシック" panose="020B0600070205080204" pitchFamily="34" charset="-128"/>
                <a:cs typeface="Calibri" panose="020F0502020204030204" pitchFamily="34" charset="0"/>
              </a:rPr>
              <a:t>Verneman</a:t>
            </a:r>
            <a:endParaRPr lang="en-US" altLang="en-US" sz="1200" dirty="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Judith Flores	Do-G, </a:t>
            </a:r>
            <a:r>
              <a:rPr lang="en-US" altLang="en-US" sz="1200" dirty="0" err="1">
                <a:latin typeface="Calibri" panose="020F0502020204030204" pitchFamily="34" charset="0"/>
                <a:ea typeface="ＭＳ Ｐゴシック" panose="020B0600070205080204" pitchFamily="34" charset="-128"/>
                <a:cs typeface="Calibri" panose="020F0502020204030204" pitchFamily="34" charset="0"/>
              </a:rPr>
              <a:t>Verrine-Wa</a:t>
            </a:r>
            <a:endParaRPr lang="en-US" altLang="en-US" sz="1200" dirty="0">
              <a:latin typeface="Calibri" panose="020F0502020204030204" pitchFamily="34" charset="0"/>
              <a:ea typeface="ＭＳ Ｐゴシック" panose="020B0600070205080204" pitchFamily="34" charset="-128"/>
              <a:cs typeface="Calibri" panose="020F0502020204030204" pitchFamily="34" charset="0"/>
            </a:endParaRP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Tera Scott	H-Kop, We-Williams</a:t>
            </a: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Andrew Miller	</a:t>
            </a:r>
            <a:r>
              <a:rPr lang="en-US" altLang="en-US" sz="1200" dirty="0" err="1">
                <a:latin typeface="Calibri" panose="020F0502020204030204" pitchFamily="34" charset="0"/>
                <a:ea typeface="ＭＳ Ｐゴシック" panose="020B0600070205080204" pitchFamily="34" charset="-128"/>
                <a:cs typeface="Calibri" panose="020F0502020204030204" pitchFamily="34" charset="0"/>
              </a:rPr>
              <a:t>Kor-Mor</a:t>
            </a:r>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 Wills-Yahya</a:t>
            </a: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Anna Phalan	Mos-Ren, Yang-Z</a:t>
            </a:r>
          </a:p>
          <a:p>
            <a:pPr lvl="2"/>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Elisabeth Neace	</a:t>
            </a:r>
            <a:r>
              <a:rPr lang="en-US" altLang="en-US" sz="1200" dirty="0" err="1">
                <a:latin typeface="Calibri" panose="020F0502020204030204" pitchFamily="34" charset="0"/>
                <a:ea typeface="ＭＳ Ｐゴシック" panose="020B0600070205080204" pitchFamily="34" charset="-128"/>
                <a:cs typeface="Calibri" panose="020F0502020204030204" pitchFamily="34" charset="0"/>
              </a:rPr>
              <a:t>Reo</a:t>
            </a:r>
            <a:r>
              <a:rPr lang="en-US" altLang="en-US" sz="1200" dirty="0">
                <a:latin typeface="Calibri" panose="020F0502020204030204" pitchFamily="34" charset="0"/>
                <a:ea typeface="ＭＳ Ｐゴシック" panose="020B0600070205080204" pitchFamily="34" charset="-128"/>
                <a:cs typeface="Calibri" panose="020F0502020204030204" pitchFamily="34" charset="0"/>
              </a:rPr>
              <a:t>-Thom</a:t>
            </a:r>
          </a:p>
          <a:p>
            <a:pPr lvl="1"/>
            <a:endParaRPr lang="en-US" altLang="en-US" dirty="0">
              <a:ea typeface="ＭＳ Ｐゴシック" panose="020B0600070205080204" pitchFamily="34" charset="-128"/>
            </a:endParaRPr>
          </a:p>
        </p:txBody>
      </p:sp>
      <p:pic>
        <p:nvPicPr>
          <p:cNvPr id="41989" name="Picture 4">
            <a:extLst>
              <a:ext uri="{FF2B5EF4-FFF2-40B4-BE49-F238E27FC236}">
                <a16:creationId xmlns:a16="http://schemas.microsoft.com/office/drawing/2014/main" id="{52DFE99B-FE4C-9F24-7D1C-DA32514435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434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8828</TotalTime>
  <Words>1736</Words>
  <Application>Microsoft Office PowerPoint</Application>
  <PresentationFormat>On-screen Show (4:3)</PresentationFormat>
  <Paragraphs>240</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Batang</vt:lpstr>
      <vt:lpstr>Arial</vt:lpstr>
      <vt:lpstr>Calibri</vt:lpstr>
      <vt:lpstr>Calibri Light</vt:lpstr>
      <vt:lpstr>Lato</vt:lpstr>
      <vt:lpstr>Roboto</vt:lpstr>
      <vt:lpstr>Wingdings</vt:lpstr>
      <vt:lpstr>Wingdings 2</vt:lpstr>
      <vt:lpstr>Retrospect</vt:lpstr>
      <vt:lpstr> Forest Park HS  10th Grade Parent Workshop SY 2022-23</vt:lpstr>
      <vt:lpstr>School Counseling Department</vt:lpstr>
      <vt:lpstr>How Students Access their School Counselor &amp; 10th Grade Level Info</vt:lpstr>
      <vt:lpstr>   Confidentiality</vt:lpstr>
      <vt:lpstr>Diploma Types</vt:lpstr>
      <vt:lpstr>Transcript &amp; GPA </vt:lpstr>
      <vt:lpstr>Promotion Requirements</vt:lpstr>
      <vt:lpstr>Athletic Eligibility Requirements</vt:lpstr>
      <vt:lpstr>Parent-Teacher Conferences</vt:lpstr>
      <vt:lpstr>Grade Reporting Periods</vt:lpstr>
      <vt:lpstr>PSAT &amp; Khan Academy</vt:lpstr>
      <vt:lpstr>AP Potential &amp; DE Classes</vt:lpstr>
      <vt:lpstr>Summer School</vt:lpstr>
      <vt:lpstr>College and Career Planning Counseling Objective</vt:lpstr>
      <vt:lpstr>Pop Quiz</vt:lpstr>
      <vt:lpstr>Truths</vt:lpstr>
      <vt:lpstr>College and Career Readiness </vt:lpstr>
      <vt:lpstr>What 10th graders should be doing NOW</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Park High School Class of 2018 Freshmen Conferences</dc:title>
  <dc:creator>Windows User</dc:creator>
  <cp:lastModifiedBy>anna</cp:lastModifiedBy>
  <cp:revision>147</cp:revision>
  <cp:lastPrinted>2023-01-25T19:01:17Z</cp:lastPrinted>
  <dcterms:created xsi:type="dcterms:W3CDTF">2015-09-16T12:22:27Z</dcterms:created>
  <dcterms:modified xsi:type="dcterms:W3CDTF">2023-01-26T22:20:50Z</dcterms:modified>
</cp:coreProperties>
</file>